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67" r:id="rId4"/>
    <p:sldId id="277" r:id="rId5"/>
    <p:sldId id="261" r:id="rId6"/>
    <p:sldId id="269" r:id="rId7"/>
    <p:sldId id="278" r:id="rId8"/>
    <p:sldId id="270" r:id="rId9"/>
    <p:sldId id="272" r:id="rId10"/>
    <p:sldId id="279" r:id="rId11"/>
    <p:sldId id="282" r:id="rId12"/>
    <p:sldId id="283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44546A"/>
    <a:srgbClr val="AFABAB"/>
    <a:srgbClr val="5865F2"/>
    <a:srgbClr val="EF5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FF52B2-0CA2-4D67-99C1-741DB03F9C77}" v="31" dt="2024-04-18T00:23:47.768"/>
    <p1510:client id="{E76D8A8E-A704-6C4F-9C64-ACE7F3C22DBA}" v="481" dt="2024-04-17T15:30:46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5" autoAdjust="0"/>
    <p:restoredTop sz="94653" autoAdjust="0"/>
  </p:normalViewPr>
  <p:slideViewPr>
    <p:cSldViewPr snapToGrid="0">
      <p:cViewPr varScale="1">
        <p:scale>
          <a:sx n="80" d="100"/>
          <a:sy n="80" d="100"/>
        </p:scale>
        <p:origin x="-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Wójcik" userId="e82bbd5e6a08f219" providerId="LiveId" clId="{71FF52B2-0CA2-4D67-99C1-741DB03F9C77}"/>
    <pc:docChg chg="undo custSel addSld delSld modSld sldOrd">
      <pc:chgData name="Adam Wójcik" userId="e82bbd5e6a08f219" providerId="LiveId" clId="{71FF52B2-0CA2-4D67-99C1-741DB03F9C77}" dt="2024-04-18T00:24:07.732" v="1208" actId="1076"/>
      <pc:docMkLst>
        <pc:docMk/>
      </pc:docMkLst>
      <pc:sldChg chg="modSp mod modAnim">
        <pc:chgData name="Adam Wójcik" userId="e82bbd5e6a08f219" providerId="LiveId" clId="{71FF52B2-0CA2-4D67-99C1-741DB03F9C77}" dt="2024-04-13T21:28:16.499" v="1017" actId="20577"/>
        <pc:sldMkLst>
          <pc:docMk/>
          <pc:sldMk cId="1897843416" sldId="261"/>
        </pc:sldMkLst>
        <pc:spChg chg="mod">
          <ac:chgData name="Adam Wójcik" userId="e82bbd5e6a08f219" providerId="LiveId" clId="{71FF52B2-0CA2-4D67-99C1-741DB03F9C77}" dt="2024-04-13T21:28:16.499" v="1017" actId="20577"/>
          <ac:spMkLst>
            <pc:docMk/>
            <pc:sldMk cId="1897843416" sldId="261"/>
            <ac:spMk id="4" creationId="{4379D421-0CA8-B49B-D18E-A31DD23B4E4C}"/>
          </ac:spMkLst>
        </pc:spChg>
        <pc:picChg chg="mod">
          <ac:chgData name="Adam Wójcik" userId="e82bbd5e6a08f219" providerId="LiveId" clId="{71FF52B2-0CA2-4D67-99C1-741DB03F9C77}" dt="2024-04-11T22:37:09.375" v="21" actId="1076"/>
          <ac:picMkLst>
            <pc:docMk/>
            <pc:sldMk cId="1897843416" sldId="261"/>
            <ac:picMk id="17" creationId="{00B90DF3-E0A5-1D93-DC6D-EC189DF7581C}"/>
          </ac:picMkLst>
        </pc:picChg>
      </pc:sldChg>
      <pc:sldChg chg="delSp modSp mod delAnim modAnim">
        <pc:chgData name="Adam Wójcik" userId="e82bbd5e6a08f219" providerId="LiveId" clId="{71FF52B2-0CA2-4D67-99C1-741DB03F9C77}" dt="2024-04-17T23:51:03.905" v="1198" actId="20577"/>
        <pc:sldMkLst>
          <pc:docMk/>
          <pc:sldMk cId="510970484" sldId="267"/>
        </pc:sldMkLst>
        <pc:spChg chg="mod">
          <ac:chgData name="Adam Wójcik" userId="e82bbd5e6a08f219" providerId="LiveId" clId="{71FF52B2-0CA2-4D67-99C1-741DB03F9C77}" dt="2024-04-17T23:51:03.905" v="1198" actId="20577"/>
          <ac:spMkLst>
            <pc:docMk/>
            <pc:sldMk cId="510970484" sldId="267"/>
            <ac:spMk id="8" creationId="{C9C8609D-89EB-13AB-E7A2-E787E81CB658}"/>
          </ac:spMkLst>
        </pc:spChg>
        <pc:spChg chg="del">
          <ac:chgData name="Adam Wójcik" userId="e82bbd5e6a08f219" providerId="LiveId" clId="{71FF52B2-0CA2-4D67-99C1-741DB03F9C77}" dt="2024-04-17T23:50:50.204" v="1169" actId="478"/>
          <ac:spMkLst>
            <pc:docMk/>
            <pc:sldMk cId="510970484" sldId="267"/>
            <ac:spMk id="11" creationId="{9CEF30E4-C4FA-B1C8-8BDE-428C9708A5D5}"/>
          </ac:spMkLst>
        </pc:spChg>
        <pc:cxnChg chg="del mod">
          <ac:chgData name="Adam Wójcik" userId="e82bbd5e6a08f219" providerId="LiveId" clId="{71FF52B2-0CA2-4D67-99C1-741DB03F9C77}" dt="2024-04-17T23:50:50.204" v="1169" actId="478"/>
          <ac:cxnSpMkLst>
            <pc:docMk/>
            <pc:sldMk cId="510970484" sldId="267"/>
            <ac:cxnSpMk id="12" creationId="{D6780A9B-182A-764B-0143-724F05C2EF3B}"/>
          </ac:cxnSpMkLst>
        </pc:cxnChg>
        <pc:cxnChg chg="del mod">
          <ac:chgData name="Adam Wójcik" userId="e82bbd5e6a08f219" providerId="LiveId" clId="{71FF52B2-0CA2-4D67-99C1-741DB03F9C77}" dt="2024-04-17T23:50:50.204" v="1169" actId="478"/>
          <ac:cxnSpMkLst>
            <pc:docMk/>
            <pc:sldMk cId="510970484" sldId="267"/>
            <ac:cxnSpMk id="13" creationId="{360914E6-ED91-BD64-CA68-90695DBA856A}"/>
          </ac:cxnSpMkLst>
        </pc:cxnChg>
        <pc:cxnChg chg="del mod">
          <ac:chgData name="Adam Wójcik" userId="e82bbd5e6a08f219" providerId="LiveId" clId="{71FF52B2-0CA2-4D67-99C1-741DB03F9C77}" dt="2024-04-17T23:50:50.204" v="1169" actId="478"/>
          <ac:cxnSpMkLst>
            <pc:docMk/>
            <pc:sldMk cId="510970484" sldId="267"/>
            <ac:cxnSpMk id="14" creationId="{64DF64B6-7DBA-3AD2-C1A6-F78116ED0965}"/>
          </ac:cxnSpMkLst>
        </pc:cxnChg>
      </pc:sldChg>
      <pc:sldChg chg="modTransition">
        <pc:chgData name="Adam Wójcik" userId="e82bbd5e6a08f219" providerId="LiveId" clId="{71FF52B2-0CA2-4D67-99C1-741DB03F9C77}" dt="2024-04-13T22:11:58.055" v="1168"/>
        <pc:sldMkLst>
          <pc:docMk/>
          <pc:sldMk cId="3762946387" sldId="268"/>
        </pc:sldMkLst>
      </pc:sldChg>
      <pc:sldChg chg="addSp delSp modSp mod delAnim modAnim">
        <pc:chgData name="Adam Wójcik" userId="e82bbd5e6a08f219" providerId="LiveId" clId="{71FF52B2-0CA2-4D67-99C1-741DB03F9C77}" dt="2024-04-12T23:29:51.755" v="583" actId="1076"/>
        <pc:sldMkLst>
          <pc:docMk/>
          <pc:sldMk cId="1519111541" sldId="269"/>
        </pc:sldMkLst>
        <pc:spChg chg="add mod">
          <ac:chgData name="Adam Wójcik" userId="e82bbd5e6a08f219" providerId="LiveId" clId="{71FF52B2-0CA2-4D67-99C1-741DB03F9C77}" dt="2024-04-12T23:29:51.755" v="583" actId="1076"/>
          <ac:spMkLst>
            <pc:docMk/>
            <pc:sldMk cId="1519111541" sldId="269"/>
            <ac:spMk id="2" creationId="{826C73D6-2C3A-FFCF-412F-6D4D19E29A10}"/>
          </ac:spMkLst>
        </pc:spChg>
        <pc:spChg chg="add mod">
          <ac:chgData name="Adam Wójcik" userId="e82bbd5e6a08f219" providerId="LiveId" clId="{71FF52B2-0CA2-4D67-99C1-741DB03F9C77}" dt="2024-04-11T22:41:30.034" v="136" actId="1076"/>
          <ac:spMkLst>
            <pc:docMk/>
            <pc:sldMk cId="1519111541" sldId="269"/>
            <ac:spMk id="3" creationId="{0D53213F-9523-DC61-8B0D-F2CE78CCC361}"/>
          </ac:spMkLst>
        </pc:spChg>
        <pc:spChg chg="add mod">
          <ac:chgData name="Adam Wójcik" userId="e82bbd5e6a08f219" providerId="LiveId" clId="{71FF52B2-0CA2-4D67-99C1-741DB03F9C77}" dt="2024-04-11T22:48:22.547" v="244" actId="1076"/>
          <ac:spMkLst>
            <pc:docMk/>
            <pc:sldMk cId="1519111541" sldId="269"/>
            <ac:spMk id="4" creationId="{FB8958C8-38F1-A782-6FBD-03F0C067DA8F}"/>
          </ac:spMkLst>
        </pc:spChg>
        <pc:spChg chg="add mod">
          <ac:chgData name="Adam Wójcik" userId="e82bbd5e6a08f219" providerId="LiveId" clId="{71FF52B2-0CA2-4D67-99C1-741DB03F9C77}" dt="2024-04-11T22:49:41.312" v="253" actId="14100"/>
          <ac:spMkLst>
            <pc:docMk/>
            <pc:sldMk cId="1519111541" sldId="269"/>
            <ac:spMk id="15" creationId="{DE65D02E-9AE9-A3E5-7152-A89047E456B9}"/>
          </ac:spMkLst>
        </pc:spChg>
        <pc:spChg chg="add mod">
          <ac:chgData name="Adam Wójcik" userId="e82bbd5e6a08f219" providerId="LiveId" clId="{71FF52B2-0CA2-4D67-99C1-741DB03F9C77}" dt="2024-04-11T22:50:28.249" v="261" actId="14100"/>
          <ac:spMkLst>
            <pc:docMk/>
            <pc:sldMk cId="1519111541" sldId="269"/>
            <ac:spMk id="16" creationId="{5E3D5C80-D21E-642C-1E63-AF0C4437E28E}"/>
          </ac:spMkLst>
        </pc:spChg>
        <pc:spChg chg="add mod">
          <ac:chgData name="Adam Wójcik" userId="e82bbd5e6a08f219" providerId="LiveId" clId="{71FF52B2-0CA2-4D67-99C1-741DB03F9C77}" dt="2024-04-11T22:50:57.366" v="266" actId="14100"/>
          <ac:spMkLst>
            <pc:docMk/>
            <pc:sldMk cId="1519111541" sldId="269"/>
            <ac:spMk id="17" creationId="{4B96D812-407B-2965-51AB-4F3B0D67E688}"/>
          </ac:spMkLst>
        </pc:spChg>
        <pc:spChg chg="add mod">
          <ac:chgData name="Adam Wójcik" userId="e82bbd5e6a08f219" providerId="LiveId" clId="{71FF52B2-0CA2-4D67-99C1-741DB03F9C77}" dt="2024-04-11T22:51:19.903" v="270" actId="14100"/>
          <ac:spMkLst>
            <pc:docMk/>
            <pc:sldMk cId="1519111541" sldId="269"/>
            <ac:spMk id="18" creationId="{DB6AA737-FCB1-5807-7302-C64971E494D9}"/>
          </ac:spMkLst>
        </pc:spChg>
        <pc:spChg chg="add mod">
          <ac:chgData name="Adam Wójcik" userId="e82bbd5e6a08f219" providerId="LiveId" clId="{71FF52B2-0CA2-4D67-99C1-741DB03F9C77}" dt="2024-04-11T22:52:03.534" v="276" actId="14100"/>
          <ac:spMkLst>
            <pc:docMk/>
            <pc:sldMk cId="1519111541" sldId="269"/>
            <ac:spMk id="19" creationId="{55713ED3-F74D-69B2-6F15-DB725FEC792E}"/>
          </ac:spMkLst>
        </pc:spChg>
        <pc:spChg chg="add mod">
          <ac:chgData name="Adam Wójcik" userId="e82bbd5e6a08f219" providerId="LiveId" clId="{71FF52B2-0CA2-4D67-99C1-741DB03F9C77}" dt="2024-04-11T22:55:02.787" v="292" actId="14100"/>
          <ac:spMkLst>
            <pc:docMk/>
            <pc:sldMk cId="1519111541" sldId="269"/>
            <ac:spMk id="22" creationId="{4CE66126-9912-5A48-0AF2-EA8E10B46F4A}"/>
          </ac:spMkLst>
        </pc:spChg>
        <pc:spChg chg="add mod">
          <ac:chgData name="Adam Wójcik" userId="e82bbd5e6a08f219" providerId="LiveId" clId="{71FF52B2-0CA2-4D67-99C1-741DB03F9C77}" dt="2024-04-11T22:55:22.900" v="298" actId="14100"/>
          <ac:spMkLst>
            <pc:docMk/>
            <pc:sldMk cId="1519111541" sldId="269"/>
            <ac:spMk id="23" creationId="{DC59FDE4-5315-8F21-9327-256414E7A8B2}"/>
          </ac:spMkLst>
        </pc:spChg>
        <pc:spChg chg="add mod">
          <ac:chgData name="Adam Wójcik" userId="e82bbd5e6a08f219" providerId="LiveId" clId="{71FF52B2-0CA2-4D67-99C1-741DB03F9C77}" dt="2024-04-11T22:59:38.203" v="320" actId="1076"/>
          <ac:spMkLst>
            <pc:docMk/>
            <pc:sldMk cId="1519111541" sldId="269"/>
            <ac:spMk id="29" creationId="{15607A74-8C0A-038B-E103-077C563CB4CA}"/>
          </ac:spMkLst>
        </pc:spChg>
        <pc:spChg chg="add mod">
          <ac:chgData name="Adam Wójcik" userId="e82bbd5e6a08f219" providerId="LiveId" clId="{71FF52B2-0CA2-4D67-99C1-741DB03F9C77}" dt="2024-04-11T23:02:33.252" v="344" actId="14100"/>
          <ac:spMkLst>
            <pc:docMk/>
            <pc:sldMk cId="1519111541" sldId="269"/>
            <ac:spMk id="36" creationId="{A79BFB02-6236-7EE8-CB88-E8DB6C507F69}"/>
          </ac:spMkLst>
        </pc:spChg>
        <pc:spChg chg="add mod">
          <ac:chgData name="Adam Wójcik" userId="e82bbd5e6a08f219" providerId="LiveId" clId="{71FF52B2-0CA2-4D67-99C1-741DB03F9C77}" dt="2024-04-11T23:04:46.169" v="349"/>
          <ac:spMkLst>
            <pc:docMk/>
            <pc:sldMk cId="1519111541" sldId="269"/>
            <ac:spMk id="38" creationId="{4A04D60D-0FA6-64E5-AF32-DEE9476864B0}"/>
          </ac:spMkLst>
        </pc:spChg>
        <pc:spChg chg="add mod">
          <ac:chgData name="Adam Wójcik" userId="e82bbd5e6a08f219" providerId="LiveId" clId="{71FF52B2-0CA2-4D67-99C1-741DB03F9C77}" dt="2024-04-11T23:09:44.441" v="431" actId="20577"/>
          <ac:spMkLst>
            <pc:docMk/>
            <pc:sldMk cId="1519111541" sldId="269"/>
            <ac:spMk id="44" creationId="{E97BAA45-B792-1EF5-54BA-6BDFFE451543}"/>
          </ac:spMkLst>
        </pc:spChg>
        <pc:picChg chg="add mod">
          <ac:chgData name="Adam Wójcik" userId="e82bbd5e6a08f219" providerId="LiveId" clId="{71FF52B2-0CA2-4D67-99C1-741DB03F9C77}" dt="2024-04-11T22:51:23.524" v="273" actId="1076"/>
          <ac:picMkLst>
            <pc:docMk/>
            <pc:sldMk cId="1519111541" sldId="269"/>
            <ac:picMk id="14" creationId="{FFEEEE28-8CCC-EFAC-F5CA-1A767DF75B92}"/>
          </ac:picMkLst>
        </pc:picChg>
        <pc:picChg chg="add mod">
          <ac:chgData name="Adam Wójcik" userId="e82bbd5e6a08f219" providerId="LiveId" clId="{71FF52B2-0CA2-4D67-99C1-741DB03F9C77}" dt="2024-04-11T22:54:04.347" v="283" actId="14100"/>
          <ac:picMkLst>
            <pc:docMk/>
            <pc:sldMk cId="1519111541" sldId="269"/>
            <ac:picMk id="21" creationId="{F2BA8321-EDBB-6D7C-617B-E788C64F1372}"/>
          </ac:picMkLst>
        </pc:picChg>
        <pc:picChg chg="add mod">
          <ac:chgData name="Adam Wójcik" userId="e82bbd5e6a08f219" providerId="LiveId" clId="{71FF52B2-0CA2-4D67-99C1-741DB03F9C77}" dt="2024-04-11T22:59:01.518" v="311" actId="14100"/>
          <ac:picMkLst>
            <pc:docMk/>
            <pc:sldMk cId="1519111541" sldId="269"/>
            <ac:picMk id="28" creationId="{0E016B92-5CD3-BD7A-E5BC-40777728C2E0}"/>
          </ac:picMkLst>
        </pc:picChg>
        <pc:picChg chg="add mod">
          <ac:chgData name="Adam Wójcik" userId="e82bbd5e6a08f219" providerId="LiveId" clId="{71FF52B2-0CA2-4D67-99C1-741DB03F9C77}" dt="2024-04-12T23:01:21.516" v="480" actId="1076"/>
          <ac:picMkLst>
            <pc:docMk/>
            <pc:sldMk cId="1519111541" sldId="269"/>
            <ac:picMk id="35" creationId="{9B9AB3D2-8AF2-E18C-8A02-C3D6AC9DD4E4}"/>
          </ac:picMkLst>
        </pc:picChg>
        <pc:picChg chg="add mod">
          <ac:chgData name="Adam Wójcik" userId="e82bbd5e6a08f219" providerId="LiveId" clId="{71FF52B2-0CA2-4D67-99C1-741DB03F9C77}" dt="2024-04-11T23:02:23.190" v="341" actId="571"/>
          <ac:picMkLst>
            <pc:docMk/>
            <pc:sldMk cId="1519111541" sldId="269"/>
            <ac:picMk id="37" creationId="{F69828A3-47F5-A86D-D70A-0DAE1532788E}"/>
          </ac:picMkLst>
        </pc:picChg>
        <pc:picChg chg="add mod">
          <ac:chgData name="Adam Wójcik" userId="e82bbd5e6a08f219" providerId="LiveId" clId="{71FF52B2-0CA2-4D67-99C1-741DB03F9C77}" dt="2024-04-11T23:05:31.895" v="353" actId="14100"/>
          <ac:picMkLst>
            <pc:docMk/>
            <pc:sldMk cId="1519111541" sldId="269"/>
            <ac:picMk id="40" creationId="{0BFEEA5C-283D-B65F-AAE6-C698115A2317}"/>
          </ac:picMkLst>
        </pc:picChg>
        <pc:picChg chg="add mod">
          <ac:chgData name="Adam Wójcik" userId="e82bbd5e6a08f219" providerId="LiveId" clId="{71FF52B2-0CA2-4D67-99C1-741DB03F9C77}" dt="2024-04-11T23:10:43.200" v="437" actId="14100"/>
          <ac:picMkLst>
            <pc:docMk/>
            <pc:sldMk cId="1519111541" sldId="269"/>
            <ac:picMk id="46" creationId="{0FED7F18-AD65-C41C-A1DC-55BAFCB9439A}"/>
          </ac:picMkLst>
        </pc:picChg>
        <pc:cxnChg chg="add mod">
          <ac:chgData name="Adam Wójcik" userId="e82bbd5e6a08f219" providerId="LiveId" clId="{71FF52B2-0CA2-4D67-99C1-741DB03F9C77}" dt="2024-04-11T22:42:45.505" v="167" actId="14100"/>
          <ac:cxnSpMkLst>
            <pc:docMk/>
            <pc:sldMk cId="1519111541" sldId="269"/>
            <ac:cxnSpMk id="5" creationId="{ACD9706F-B56D-6ABF-B018-D5C983314015}"/>
          </ac:cxnSpMkLst>
        </pc:cxnChg>
        <pc:cxnChg chg="add mod">
          <ac:chgData name="Adam Wójcik" userId="e82bbd5e6a08f219" providerId="LiveId" clId="{71FF52B2-0CA2-4D67-99C1-741DB03F9C77}" dt="2024-04-11T22:56:03.924" v="302" actId="14100"/>
          <ac:cxnSpMkLst>
            <pc:docMk/>
            <pc:sldMk cId="1519111541" sldId="269"/>
            <ac:cxnSpMk id="25" creationId="{E326074E-A3BA-2893-C253-DA418E80D648}"/>
          </ac:cxnSpMkLst>
        </pc:cxnChg>
        <pc:cxnChg chg="add del mod">
          <ac:chgData name="Adam Wójcik" userId="e82bbd5e6a08f219" providerId="LiveId" clId="{71FF52B2-0CA2-4D67-99C1-741DB03F9C77}" dt="2024-04-11T23:00:09.781" v="326" actId="478"/>
          <ac:cxnSpMkLst>
            <pc:docMk/>
            <pc:sldMk cId="1519111541" sldId="269"/>
            <ac:cxnSpMk id="30" creationId="{47920DB1-5076-DFED-68DC-87694E044AA8}"/>
          </ac:cxnSpMkLst>
        </pc:cxnChg>
        <pc:cxnChg chg="add mod">
          <ac:chgData name="Adam Wójcik" userId="e82bbd5e6a08f219" providerId="LiveId" clId="{71FF52B2-0CA2-4D67-99C1-741DB03F9C77}" dt="2024-04-11T23:00:32.930" v="329" actId="1582"/>
          <ac:cxnSpMkLst>
            <pc:docMk/>
            <pc:sldMk cId="1519111541" sldId="269"/>
            <ac:cxnSpMk id="33" creationId="{3A56340D-FB34-A69C-9CDD-1CE21C529067}"/>
          </ac:cxnSpMkLst>
        </pc:cxnChg>
        <pc:cxnChg chg="add mod">
          <ac:chgData name="Adam Wójcik" userId="e82bbd5e6a08f219" providerId="LiveId" clId="{71FF52B2-0CA2-4D67-99C1-741DB03F9C77}" dt="2024-04-11T23:05:54.848" v="357" actId="14100"/>
          <ac:cxnSpMkLst>
            <pc:docMk/>
            <pc:sldMk cId="1519111541" sldId="269"/>
            <ac:cxnSpMk id="41" creationId="{C0358944-EA89-A918-2488-0B2BBBDAF5D0}"/>
          </ac:cxnSpMkLst>
        </pc:cxnChg>
        <pc:cxnChg chg="add mod">
          <ac:chgData name="Adam Wójcik" userId="e82bbd5e6a08f219" providerId="LiveId" clId="{71FF52B2-0CA2-4D67-99C1-741DB03F9C77}" dt="2024-04-11T23:11:18.540" v="444" actId="14100"/>
          <ac:cxnSpMkLst>
            <pc:docMk/>
            <pc:sldMk cId="1519111541" sldId="269"/>
            <ac:cxnSpMk id="47" creationId="{B0FD0930-28B7-A969-379B-3D5B05878C30}"/>
          </ac:cxnSpMkLst>
        </pc:cxnChg>
      </pc:sldChg>
      <pc:sldChg chg="addSp delSp modSp mod modAnim">
        <pc:chgData name="Adam Wójcik" userId="e82bbd5e6a08f219" providerId="LiveId" clId="{71FF52B2-0CA2-4D67-99C1-741DB03F9C77}" dt="2024-04-13T11:10:21.283" v="774"/>
        <pc:sldMkLst>
          <pc:docMk/>
          <pc:sldMk cId="2019074244" sldId="270"/>
        </pc:sldMkLst>
        <pc:spChg chg="add mod">
          <ac:chgData name="Adam Wójcik" userId="e82bbd5e6a08f219" providerId="LiveId" clId="{71FF52B2-0CA2-4D67-99C1-741DB03F9C77}" dt="2024-04-12T23:30:08.086" v="607" actId="20577"/>
          <ac:spMkLst>
            <pc:docMk/>
            <pc:sldMk cId="2019074244" sldId="270"/>
            <ac:spMk id="2" creationId="{E87E893C-B795-29DF-FD86-E917C1AFA9FD}"/>
          </ac:spMkLst>
        </pc:spChg>
        <pc:spChg chg="add mod">
          <ac:chgData name="Adam Wójcik" userId="e82bbd5e6a08f219" providerId="LiveId" clId="{71FF52B2-0CA2-4D67-99C1-741DB03F9C77}" dt="2024-04-13T11:01:42.039" v="646" actId="1076"/>
          <ac:spMkLst>
            <pc:docMk/>
            <pc:sldMk cId="2019074244" sldId="270"/>
            <ac:spMk id="3" creationId="{E35AF8F5-7434-9052-EDFA-823CA7F08FBC}"/>
          </ac:spMkLst>
        </pc:spChg>
        <pc:spChg chg="add mod">
          <ac:chgData name="Adam Wójcik" userId="e82bbd5e6a08f219" providerId="LiveId" clId="{71FF52B2-0CA2-4D67-99C1-741DB03F9C77}" dt="2024-04-13T11:07:10.964" v="740" actId="1076"/>
          <ac:spMkLst>
            <pc:docMk/>
            <pc:sldMk cId="2019074244" sldId="270"/>
            <ac:spMk id="28" creationId="{5F13B7BA-A4FB-4428-41A9-09BD8E0FCD35}"/>
          </ac:spMkLst>
        </pc:spChg>
        <pc:spChg chg="add mod">
          <ac:chgData name="Adam Wójcik" userId="e82bbd5e6a08f219" providerId="LiveId" clId="{71FF52B2-0CA2-4D67-99C1-741DB03F9C77}" dt="2024-04-13T11:08:05.105" v="752" actId="1076"/>
          <ac:spMkLst>
            <pc:docMk/>
            <pc:sldMk cId="2019074244" sldId="270"/>
            <ac:spMk id="29" creationId="{EA63F68C-67BD-98BE-5E9C-C8C561E5541F}"/>
          </ac:spMkLst>
        </pc:spChg>
        <pc:spChg chg="add mod">
          <ac:chgData name="Adam Wójcik" userId="e82bbd5e6a08f219" providerId="LiveId" clId="{71FF52B2-0CA2-4D67-99C1-741DB03F9C77}" dt="2024-04-13T11:10:17.003" v="773" actId="14100"/>
          <ac:spMkLst>
            <pc:docMk/>
            <pc:sldMk cId="2019074244" sldId="270"/>
            <ac:spMk id="35" creationId="{A88B0A28-8156-7555-2E5B-422FBAB2D45E}"/>
          </ac:spMkLst>
        </pc:spChg>
        <pc:grpChg chg="add mod">
          <ac:chgData name="Adam Wójcik" userId="e82bbd5e6a08f219" providerId="LiveId" clId="{71FF52B2-0CA2-4D67-99C1-741DB03F9C77}" dt="2024-04-13T11:01:22.348" v="644" actId="164"/>
          <ac:grpSpMkLst>
            <pc:docMk/>
            <pc:sldMk cId="2019074244" sldId="270"/>
            <ac:grpSpMk id="27" creationId="{B4999337-3E79-8D95-632D-E9F140724CAA}"/>
          </ac:grpSpMkLst>
        </pc:grpChg>
        <pc:picChg chg="add del mod">
          <ac:chgData name="Adam Wójcik" userId="e82bbd5e6a08f219" providerId="LiveId" clId="{71FF52B2-0CA2-4D67-99C1-741DB03F9C77}" dt="2024-04-11T23:18:32.327" v="448" actId="478"/>
          <ac:picMkLst>
            <pc:docMk/>
            <pc:sldMk cId="2019074244" sldId="270"/>
            <ac:picMk id="3" creationId="{FE686A73-1C7F-BEA2-6A15-FAFCBCEC7F4C}"/>
          </ac:picMkLst>
        </pc:picChg>
        <pc:picChg chg="add mod">
          <ac:chgData name="Adam Wójcik" userId="e82bbd5e6a08f219" providerId="LiveId" clId="{71FF52B2-0CA2-4D67-99C1-741DB03F9C77}" dt="2024-04-13T10:57:36.510" v="614" actId="1076"/>
          <ac:picMkLst>
            <pc:docMk/>
            <pc:sldMk cId="2019074244" sldId="270"/>
            <ac:picMk id="5" creationId="{93985815-1FD5-BACB-F0E1-B514A8BC3678}"/>
          </ac:picMkLst>
        </pc:picChg>
        <pc:picChg chg="add mod">
          <ac:chgData name="Adam Wójcik" userId="e82bbd5e6a08f219" providerId="LiveId" clId="{71FF52B2-0CA2-4D67-99C1-741DB03F9C77}" dt="2024-04-13T11:01:22.348" v="644" actId="164"/>
          <ac:picMkLst>
            <pc:docMk/>
            <pc:sldMk cId="2019074244" sldId="270"/>
            <ac:picMk id="7" creationId="{4DE92926-E00B-0F8B-66A3-8D39A0CC98E8}"/>
          </ac:picMkLst>
        </pc:picChg>
        <pc:cxnChg chg="add mod">
          <ac:chgData name="Adam Wójcik" userId="e82bbd5e6a08f219" providerId="LiveId" clId="{71FF52B2-0CA2-4D67-99C1-741DB03F9C77}" dt="2024-04-13T11:01:22.348" v="644" actId="164"/>
          <ac:cxnSpMkLst>
            <pc:docMk/>
            <pc:sldMk cId="2019074244" sldId="270"/>
            <ac:cxnSpMk id="9" creationId="{B2C52BAF-8ED7-872F-2394-5ECBF4D9969D}"/>
          </ac:cxnSpMkLst>
        </pc:cxnChg>
        <pc:cxnChg chg="add mod">
          <ac:chgData name="Adam Wójcik" userId="e82bbd5e6a08f219" providerId="LiveId" clId="{71FF52B2-0CA2-4D67-99C1-741DB03F9C77}" dt="2024-04-13T11:01:22.348" v="644" actId="164"/>
          <ac:cxnSpMkLst>
            <pc:docMk/>
            <pc:sldMk cId="2019074244" sldId="270"/>
            <ac:cxnSpMk id="12" creationId="{E6C276C4-79B8-A5D0-79BD-6EB903DAB575}"/>
          </ac:cxnSpMkLst>
        </pc:cxnChg>
        <pc:cxnChg chg="add del">
          <ac:chgData name="Adam Wójcik" userId="e82bbd5e6a08f219" providerId="LiveId" clId="{71FF52B2-0CA2-4D67-99C1-741DB03F9C77}" dt="2024-04-13T11:00:38.717" v="634" actId="11529"/>
          <ac:cxnSpMkLst>
            <pc:docMk/>
            <pc:sldMk cId="2019074244" sldId="270"/>
            <ac:cxnSpMk id="17" creationId="{47A1008E-FEB3-F319-1C7A-86929913D501}"/>
          </ac:cxnSpMkLst>
        </pc:cxnChg>
        <pc:cxnChg chg="add mod">
          <ac:chgData name="Adam Wójcik" userId="e82bbd5e6a08f219" providerId="LiveId" clId="{71FF52B2-0CA2-4D67-99C1-741DB03F9C77}" dt="2024-04-13T11:01:22.348" v="644" actId="164"/>
          <ac:cxnSpMkLst>
            <pc:docMk/>
            <pc:sldMk cId="2019074244" sldId="270"/>
            <ac:cxnSpMk id="18" creationId="{3D122865-AD0A-9CC0-D458-870CF7DBF280}"/>
          </ac:cxnSpMkLst>
        </pc:cxnChg>
        <pc:cxnChg chg="add mod">
          <ac:chgData name="Adam Wójcik" userId="e82bbd5e6a08f219" providerId="LiveId" clId="{71FF52B2-0CA2-4D67-99C1-741DB03F9C77}" dt="2024-04-13T11:01:22.348" v="644" actId="164"/>
          <ac:cxnSpMkLst>
            <pc:docMk/>
            <pc:sldMk cId="2019074244" sldId="270"/>
            <ac:cxnSpMk id="21" creationId="{94465666-F517-8F20-6CAE-7948BD1DD467}"/>
          </ac:cxnSpMkLst>
        </pc:cxnChg>
        <pc:cxnChg chg="add mod">
          <ac:chgData name="Adam Wójcik" userId="e82bbd5e6a08f219" providerId="LiveId" clId="{71FF52B2-0CA2-4D67-99C1-741DB03F9C77}" dt="2024-04-13T11:01:22.348" v="644" actId="164"/>
          <ac:cxnSpMkLst>
            <pc:docMk/>
            <pc:sldMk cId="2019074244" sldId="270"/>
            <ac:cxnSpMk id="24" creationId="{8B61FFAF-50D1-43C4-FBAB-6F4B3E281B27}"/>
          </ac:cxnSpMkLst>
        </pc:cxnChg>
        <pc:cxnChg chg="add mod">
          <ac:chgData name="Adam Wójcik" userId="e82bbd5e6a08f219" providerId="LiveId" clId="{71FF52B2-0CA2-4D67-99C1-741DB03F9C77}" dt="2024-04-13T11:08:47.308" v="759" actId="1582"/>
          <ac:cxnSpMkLst>
            <pc:docMk/>
            <pc:sldMk cId="2019074244" sldId="270"/>
            <ac:cxnSpMk id="31" creationId="{3F6EB6FF-F87A-29D0-9E6C-5544B330EF4D}"/>
          </ac:cxnSpMkLst>
        </pc:cxnChg>
        <pc:cxnChg chg="add mod">
          <ac:chgData name="Adam Wójcik" userId="e82bbd5e6a08f219" providerId="LiveId" clId="{71FF52B2-0CA2-4D67-99C1-741DB03F9C77}" dt="2024-04-13T11:08:54.942" v="762" actId="14100"/>
          <ac:cxnSpMkLst>
            <pc:docMk/>
            <pc:sldMk cId="2019074244" sldId="270"/>
            <ac:cxnSpMk id="32" creationId="{08609BCB-8B3D-C385-8FC4-663ACB9F3C1C}"/>
          </ac:cxnSpMkLst>
        </pc:cxnChg>
      </pc:sldChg>
      <pc:sldChg chg="addSp delSp modSp mod modAnim">
        <pc:chgData name="Adam Wójcik" userId="e82bbd5e6a08f219" providerId="LiveId" clId="{71FF52B2-0CA2-4D67-99C1-741DB03F9C77}" dt="2024-04-13T21:26:45.887" v="1014"/>
        <pc:sldMkLst>
          <pc:docMk/>
          <pc:sldMk cId="578887127" sldId="272"/>
        </pc:sldMkLst>
        <pc:spChg chg="add mod">
          <ac:chgData name="Adam Wójcik" userId="e82bbd5e6a08f219" providerId="LiveId" clId="{71FF52B2-0CA2-4D67-99C1-741DB03F9C77}" dt="2024-04-13T21:18:57.256" v="983" actId="1076"/>
          <ac:spMkLst>
            <pc:docMk/>
            <pc:sldMk cId="578887127" sldId="272"/>
            <ac:spMk id="2" creationId="{C0674758-8B34-2A11-983E-94AB8EC5B886}"/>
          </ac:spMkLst>
        </pc:spChg>
        <pc:spChg chg="add mod">
          <ac:chgData name="Adam Wójcik" userId="e82bbd5e6a08f219" providerId="LiveId" clId="{71FF52B2-0CA2-4D67-99C1-741DB03F9C77}" dt="2024-04-13T11:27:21.755" v="787" actId="1076"/>
          <ac:spMkLst>
            <pc:docMk/>
            <pc:sldMk cId="578887127" sldId="272"/>
            <ac:spMk id="6" creationId="{7F1EF4F4-9FB1-7AF0-CE2C-9D8200A32E8C}"/>
          </ac:spMkLst>
        </pc:spChg>
        <pc:spChg chg="mod">
          <ac:chgData name="Adam Wójcik" userId="e82bbd5e6a08f219" providerId="LiveId" clId="{71FF52B2-0CA2-4D67-99C1-741DB03F9C77}" dt="2024-04-13T21:23:49.124" v="990" actId="20577"/>
          <ac:spMkLst>
            <pc:docMk/>
            <pc:sldMk cId="578887127" sldId="272"/>
            <ac:spMk id="10" creationId="{A4926C56-43CB-41FB-90E8-E6B7E9A0E75B}"/>
          </ac:spMkLst>
        </pc:spChg>
        <pc:spChg chg="add mod">
          <ac:chgData name="Adam Wójcik" userId="e82bbd5e6a08f219" providerId="LiveId" clId="{71FF52B2-0CA2-4D67-99C1-741DB03F9C77}" dt="2024-04-13T11:28:21.649" v="797" actId="14100"/>
          <ac:spMkLst>
            <pc:docMk/>
            <pc:sldMk cId="578887127" sldId="272"/>
            <ac:spMk id="12" creationId="{B26DEA8F-5541-0BF9-8220-612E98B55CD1}"/>
          </ac:spMkLst>
        </pc:spChg>
        <pc:spChg chg="add mod">
          <ac:chgData name="Adam Wójcik" userId="e82bbd5e6a08f219" providerId="LiveId" clId="{71FF52B2-0CA2-4D67-99C1-741DB03F9C77}" dt="2024-04-13T21:26:45.887" v="1014"/>
          <ac:spMkLst>
            <pc:docMk/>
            <pc:sldMk cId="578887127" sldId="272"/>
            <ac:spMk id="15" creationId="{A981451F-200E-1826-45D2-6537FF8AC5B9}"/>
          </ac:spMkLst>
        </pc:spChg>
        <pc:spChg chg="add mod">
          <ac:chgData name="Adam Wójcik" userId="e82bbd5e6a08f219" providerId="LiveId" clId="{71FF52B2-0CA2-4D67-99C1-741DB03F9C77}" dt="2024-04-13T15:53:06.695" v="900" actId="164"/>
          <ac:spMkLst>
            <pc:docMk/>
            <pc:sldMk cId="578887127" sldId="272"/>
            <ac:spMk id="24" creationId="{10A34A6A-1A14-24A5-4A40-7179FA1C5DFE}"/>
          </ac:spMkLst>
        </pc:spChg>
        <pc:spChg chg="add mod">
          <ac:chgData name="Adam Wójcik" userId="e82bbd5e6a08f219" providerId="LiveId" clId="{71FF52B2-0CA2-4D67-99C1-741DB03F9C77}" dt="2024-04-13T15:54:49.854" v="919" actId="1076"/>
          <ac:spMkLst>
            <pc:docMk/>
            <pc:sldMk cId="578887127" sldId="272"/>
            <ac:spMk id="26" creationId="{D6AAFA87-ACB0-F1DF-0BC3-4E2AD4AFD8DA}"/>
          </ac:spMkLst>
        </pc:spChg>
        <pc:spChg chg="add mod">
          <ac:chgData name="Adam Wójcik" userId="e82bbd5e6a08f219" providerId="LiveId" clId="{71FF52B2-0CA2-4D67-99C1-741DB03F9C77}" dt="2024-04-13T15:54:36.559" v="915" actId="1076"/>
          <ac:spMkLst>
            <pc:docMk/>
            <pc:sldMk cId="578887127" sldId="272"/>
            <ac:spMk id="27" creationId="{F9FCDD16-BFFB-456C-187E-85FB11368650}"/>
          </ac:spMkLst>
        </pc:spChg>
        <pc:spChg chg="add mod">
          <ac:chgData name="Adam Wójcik" userId="e82bbd5e6a08f219" providerId="LiveId" clId="{71FF52B2-0CA2-4D67-99C1-741DB03F9C77}" dt="2024-04-13T15:57:54.027" v="931" actId="14100"/>
          <ac:spMkLst>
            <pc:docMk/>
            <pc:sldMk cId="578887127" sldId="272"/>
            <ac:spMk id="32" creationId="{59155AC6-DD8F-4CFD-71BB-58441AAF9BD9}"/>
          </ac:spMkLst>
        </pc:spChg>
        <pc:spChg chg="add mod">
          <ac:chgData name="Adam Wójcik" userId="e82bbd5e6a08f219" providerId="LiveId" clId="{71FF52B2-0CA2-4D67-99C1-741DB03F9C77}" dt="2024-04-13T15:58:04.924" v="934" actId="1076"/>
          <ac:spMkLst>
            <pc:docMk/>
            <pc:sldMk cId="578887127" sldId="272"/>
            <ac:spMk id="33" creationId="{77CA24E4-F711-C012-6F2C-0A6C195A34DF}"/>
          </ac:spMkLst>
        </pc:spChg>
        <pc:spChg chg="add mod">
          <ac:chgData name="Adam Wójcik" userId="e82bbd5e6a08f219" providerId="LiveId" clId="{71FF52B2-0CA2-4D67-99C1-741DB03F9C77}" dt="2024-04-13T15:59:02.374" v="947" actId="14100"/>
          <ac:spMkLst>
            <pc:docMk/>
            <pc:sldMk cId="578887127" sldId="272"/>
            <ac:spMk id="34" creationId="{823DE2D5-4E1C-C984-D0AD-7B1AF4F400D7}"/>
          </ac:spMkLst>
        </pc:spChg>
        <pc:spChg chg="add mod">
          <ac:chgData name="Adam Wójcik" userId="e82bbd5e6a08f219" providerId="LiveId" clId="{71FF52B2-0CA2-4D67-99C1-741DB03F9C77}" dt="2024-04-13T16:00:00.460" v="952" actId="14100"/>
          <ac:spMkLst>
            <pc:docMk/>
            <pc:sldMk cId="578887127" sldId="272"/>
            <ac:spMk id="35" creationId="{4A67C3FA-F090-F0CD-2EB7-C6EEB449934E}"/>
          </ac:spMkLst>
        </pc:spChg>
        <pc:spChg chg="add mod">
          <ac:chgData name="Adam Wójcik" userId="e82bbd5e6a08f219" providerId="LiveId" clId="{71FF52B2-0CA2-4D67-99C1-741DB03F9C77}" dt="2024-04-13T16:00:13.369" v="957" actId="14100"/>
          <ac:spMkLst>
            <pc:docMk/>
            <pc:sldMk cId="578887127" sldId="272"/>
            <ac:spMk id="36" creationId="{CA66D86D-CF2B-0DC8-1D70-A554A36E74B2}"/>
          </ac:spMkLst>
        </pc:spChg>
        <pc:spChg chg="add mod">
          <ac:chgData name="Adam Wójcik" userId="e82bbd5e6a08f219" providerId="LiveId" clId="{71FF52B2-0CA2-4D67-99C1-741DB03F9C77}" dt="2024-04-13T16:07:05.268" v="967" actId="14100"/>
          <ac:spMkLst>
            <pc:docMk/>
            <pc:sldMk cId="578887127" sldId="272"/>
            <ac:spMk id="42" creationId="{EACA0332-854F-8F11-1BDE-0E7E2C5447AC}"/>
          </ac:spMkLst>
        </pc:spChg>
        <pc:spChg chg="add mod">
          <ac:chgData name="Adam Wójcik" userId="e82bbd5e6a08f219" providerId="LiveId" clId="{71FF52B2-0CA2-4D67-99C1-741DB03F9C77}" dt="2024-04-13T16:07:09.693" v="968"/>
          <ac:spMkLst>
            <pc:docMk/>
            <pc:sldMk cId="578887127" sldId="272"/>
            <ac:spMk id="43" creationId="{97386342-CBA0-07BE-DA89-76AF3D213741}"/>
          </ac:spMkLst>
        </pc:spChg>
        <pc:spChg chg="add mod">
          <ac:chgData name="Adam Wójcik" userId="e82bbd5e6a08f219" providerId="LiveId" clId="{71FF52B2-0CA2-4D67-99C1-741DB03F9C77}" dt="2024-04-13T21:18:22.694" v="976" actId="14100"/>
          <ac:spMkLst>
            <pc:docMk/>
            <pc:sldMk cId="578887127" sldId="272"/>
            <ac:spMk id="46" creationId="{3D46F10D-D63C-8DD3-C1DF-5C8D2B49FCF1}"/>
          </ac:spMkLst>
        </pc:spChg>
        <pc:grpChg chg="add mod">
          <ac:chgData name="Adam Wójcik" userId="e82bbd5e6a08f219" providerId="LiveId" clId="{71FF52B2-0CA2-4D67-99C1-741DB03F9C77}" dt="2024-04-13T15:54:45.207" v="918" actId="1076"/>
          <ac:grpSpMkLst>
            <pc:docMk/>
            <pc:sldMk cId="578887127" sldId="272"/>
            <ac:grpSpMk id="25" creationId="{3D8B6A49-C5C4-BE7B-CB5A-09787DF1FA5F}"/>
          </ac:grpSpMkLst>
        </pc:grpChg>
        <pc:picChg chg="add mod">
          <ac:chgData name="Adam Wójcik" userId="e82bbd5e6a08f219" providerId="LiveId" clId="{71FF52B2-0CA2-4D67-99C1-741DB03F9C77}" dt="2024-04-13T11:26:04.414" v="776" actId="1076"/>
          <ac:picMkLst>
            <pc:docMk/>
            <pc:sldMk cId="578887127" sldId="272"/>
            <ac:picMk id="3" creationId="{872F6E17-1D2B-EDBF-59BB-943173AF74C9}"/>
          </ac:picMkLst>
        </pc:picChg>
        <pc:picChg chg="add del mod">
          <ac:chgData name="Adam Wójcik" userId="e82bbd5e6a08f219" providerId="LiveId" clId="{71FF52B2-0CA2-4D67-99C1-741DB03F9C77}" dt="2024-04-13T15:48:26.099" v="817" actId="478"/>
          <ac:picMkLst>
            <pc:docMk/>
            <pc:sldMk cId="578887127" sldId="272"/>
            <ac:picMk id="4" creationId="{16F77949-6F77-CA84-781A-4666AECD6B79}"/>
          </ac:picMkLst>
        </pc:picChg>
        <pc:picChg chg="add mod">
          <ac:chgData name="Adam Wójcik" userId="e82bbd5e6a08f219" providerId="LiveId" clId="{71FF52B2-0CA2-4D67-99C1-741DB03F9C77}" dt="2024-04-13T11:26:55.756" v="781" actId="1076"/>
          <ac:picMkLst>
            <pc:docMk/>
            <pc:sldMk cId="578887127" sldId="272"/>
            <ac:picMk id="5" creationId="{98E5270F-8C86-075B-4BE8-EBDAE4DCC1F6}"/>
          </ac:picMkLst>
        </pc:picChg>
        <pc:picChg chg="add del mod">
          <ac:chgData name="Adam Wójcik" userId="e82bbd5e6a08f219" providerId="LiveId" clId="{71FF52B2-0CA2-4D67-99C1-741DB03F9C77}" dt="2024-04-13T21:24:02.525" v="994" actId="478"/>
          <ac:picMkLst>
            <pc:docMk/>
            <pc:sldMk cId="578887127" sldId="272"/>
            <ac:picMk id="7" creationId="{064279D2-A1E2-55DB-1C12-EC90E797933D}"/>
          </ac:picMkLst>
        </pc:picChg>
        <pc:picChg chg="add mod">
          <ac:chgData name="Adam Wójcik" userId="e82bbd5e6a08f219" providerId="LiveId" clId="{71FF52B2-0CA2-4D67-99C1-741DB03F9C77}" dt="2024-04-13T11:27:36.697" v="789" actId="1076"/>
          <ac:picMkLst>
            <pc:docMk/>
            <pc:sldMk cId="578887127" sldId="272"/>
            <ac:picMk id="8" creationId="{B6701C9B-A2C3-59F6-D041-CD7588336263}"/>
          </ac:picMkLst>
        </pc:picChg>
        <pc:picChg chg="add del mod">
          <ac:chgData name="Adam Wójcik" userId="e82bbd5e6a08f219" providerId="LiveId" clId="{71FF52B2-0CA2-4D67-99C1-741DB03F9C77}" dt="2024-04-13T15:50:08.488" v="821" actId="478"/>
          <ac:picMkLst>
            <pc:docMk/>
            <pc:sldMk cId="578887127" sldId="272"/>
            <ac:picMk id="9" creationId="{B276BF03-D811-98C1-A21B-0FC69DE066D7}"/>
          </ac:picMkLst>
        </pc:picChg>
        <pc:picChg chg="add mod">
          <ac:chgData name="Adam Wójcik" userId="e82bbd5e6a08f219" providerId="LiveId" clId="{71FF52B2-0CA2-4D67-99C1-741DB03F9C77}" dt="2024-04-13T11:28:01.379" v="792" actId="1076"/>
          <ac:picMkLst>
            <pc:docMk/>
            <pc:sldMk cId="578887127" sldId="272"/>
            <ac:picMk id="11" creationId="{4E66A482-F04A-11C0-B9F4-DA274C100A3C}"/>
          </ac:picMkLst>
        </pc:picChg>
        <pc:picChg chg="add mod modCrop">
          <ac:chgData name="Adam Wójcik" userId="e82bbd5e6a08f219" providerId="LiveId" clId="{71FF52B2-0CA2-4D67-99C1-741DB03F9C77}" dt="2024-04-13T21:25:47.149" v="1007" actId="14100"/>
          <ac:picMkLst>
            <pc:docMk/>
            <pc:sldMk cId="578887127" sldId="272"/>
            <ac:picMk id="13" creationId="{D630C4FC-33F7-D839-1E33-17999FC7325E}"/>
          </ac:picMkLst>
        </pc:picChg>
        <pc:picChg chg="add mod">
          <ac:chgData name="Adam Wójcik" userId="e82bbd5e6a08f219" providerId="LiveId" clId="{71FF52B2-0CA2-4D67-99C1-741DB03F9C77}" dt="2024-04-13T11:29:01.876" v="800" actId="1076"/>
          <ac:picMkLst>
            <pc:docMk/>
            <pc:sldMk cId="578887127" sldId="272"/>
            <ac:picMk id="14" creationId="{47A2B925-BE7A-2254-9628-0B61287425BE}"/>
          </ac:picMkLst>
        </pc:picChg>
        <pc:picChg chg="add del mod">
          <ac:chgData name="Adam Wójcik" userId="e82bbd5e6a08f219" providerId="LiveId" clId="{71FF52B2-0CA2-4D67-99C1-741DB03F9C77}" dt="2024-04-13T15:50:21.358" v="824" actId="478"/>
          <ac:picMkLst>
            <pc:docMk/>
            <pc:sldMk cId="578887127" sldId="272"/>
            <ac:picMk id="15" creationId="{8A0D9E65-564A-51F7-BDE2-BA819D529912}"/>
          </ac:picMkLst>
        </pc:picChg>
        <pc:picChg chg="add mod">
          <ac:chgData name="Adam Wójcik" userId="e82bbd5e6a08f219" providerId="LiveId" clId="{71FF52B2-0CA2-4D67-99C1-741DB03F9C77}" dt="2024-04-13T11:29:27.210" v="803" actId="1076"/>
          <ac:picMkLst>
            <pc:docMk/>
            <pc:sldMk cId="578887127" sldId="272"/>
            <ac:picMk id="16" creationId="{36454B17-93F1-9D20-F92E-AE6359821665}"/>
          </ac:picMkLst>
        </pc:picChg>
        <pc:picChg chg="add mod">
          <ac:chgData name="Adam Wójcik" userId="e82bbd5e6a08f219" providerId="LiveId" clId="{71FF52B2-0CA2-4D67-99C1-741DB03F9C77}" dt="2024-04-13T11:29:53.370" v="806" actId="1076"/>
          <ac:picMkLst>
            <pc:docMk/>
            <pc:sldMk cId="578887127" sldId="272"/>
            <ac:picMk id="18" creationId="{4A522E52-462C-C62C-6B35-96934585BADA}"/>
          </ac:picMkLst>
        </pc:picChg>
        <pc:picChg chg="add del mod">
          <ac:chgData name="Adam Wójcik" userId="e82bbd5e6a08f219" providerId="LiveId" clId="{71FF52B2-0CA2-4D67-99C1-741DB03F9C77}" dt="2024-04-13T15:50:36.354" v="827" actId="478"/>
          <ac:picMkLst>
            <pc:docMk/>
            <pc:sldMk cId="578887127" sldId="272"/>
            <ac:picMk id="19" creationId="{31B23E1F-D5FF-22CD-EA58-A208F695CAAF}"/>
          </ac:picMkLst>
        </pc:picChg>
        <pc:picChg chg="add del mod">
          <ac:chgData name="Adam Wójcik" userId="e82bbd5e6a08f219" providerId="LiveId" clId="{71FF52B2-0CA2-4D67-99C1-741DB03F9C77}" dt="2024-04-13T11:40:27.884" v="811" actId="22"/>
          <ac:picMkLst>
            <pc:docMk/>
            <pc:sldMk cId="578887127" sldId="272"/>
            <ac:picMk id="20" creationId="{111FBC77-4693-3529-C7E8-A99E4261F5D1}"/>
          </ac:picMkLst>
        </pc:picChg>
        <pc:picChg chg="add del mod">
          <ac:chgData name="Adam Wójcik" userId="e82bbd5e6a08f219" providerId="LiveId" clId="{71FF52B2-0CA2-4D67-99C1-741DB03F9C77}" dt="2024-04-13T15:51:01.036" v="832" actId="478"/>
          <ac:picMkLst>
            <pc:docMk/>
            <pc:sldMk cId="578887127" sldId="272"/>
            <ac:picMk id="21" creationId="{77EAE3F3-9033-D703-BB59-A280649937DC}"/>
          </ac:picMkLst>
        </pc:picChg>
        <pc:picChg chg="add del mod">
          <ac:chgData name="Adam Wójcik" userId="e82bbd5e6a08f219" providerId="LiveId" clId="{71FF52B2-0CA2-4D67-99C1-741DB03F9C77}" dt="2024-04-13T11:41:19.296" v="814" actId="478"/>
          <ac:picMkLst>
            <pc:docMk/>
            <pc:sldMk cId="578887127" sldId="272"/>
            <ac:picMk id="22" creationId="{CBCF101C-60B5-22DF-4607-726485C9D32B}"/>
          </ac:picMkLst>
        </pc:picChg>
        <pc:picChg chg="add mod">
          <ac:chgData name="Adam Wójcik" userId="e82bbd5e6a08f219" providerId="LiveId" clId="{71FF52B2-0CA2-4D67-99C1-741DB03F9C77}" dt="2024-04-13T15:53:06.695" v="900" actId="164"/>
          <ac:picMkLst>
            <pc:docMk/>
            <pc:sldMk cId="578887127" sldId="272"/>
            <ac:picMk id="23" creationId="{1CE755FB-8565-74F7-D047-A85590A61FCB}"/>
          </ac:picMkLst>
        </pc:picChg>
        <pc:picChg chg="add mod">
          <ac:chgData name="Adam Wójcik" userId="e82bbd5e6a08f219" providerId="LiveId" clId="{71FF52B2-0CA2-4D67-99C1-741DB03F9C77}" dt="2024-04-13T15:57:21.779" v="924" actId="1076"/>
          <ac:picMkLst>
            <pc:docMk/>
            <pc:sldMk cId="578887127" sldId="272"/>
            <ac:picMk id="29" creationId="{2FECC7E6-9FA8-D1F0-141E-191D4B2B655A}"/>
          </ac:picMkLst>
        </pc:picChg>
        <pc:picChg chg="add mod ord">
          <ac:chgData name="Adam Wójcik" userId="e82bbd5e6a08f219" providerId="LiveId" clId="{71FF52B2-0CA2-4D67-99C1-741DB03F9C77}" dt="2024-04-13T15:58:23.373" v="938" actId="1076"/>
          <ac:picMkLst>
            <pc:docMk/>
            <pc:sldMk cId="578887127" sldId="272"/>
            <ac:picMk id="31" creationId="{6CC6980F-ACD6-BCD1-F686-8B68FDA78995}"/>
          </ac:picMkLst>
        </pc:picChg>
        <pc:picChg chg="add mod">
          <ac:chgData name="Adam Wójcik" userId="e82bbd5e6a08f219" providerId="LiveId" clId="{71FF52B2-0CA2-4D67-99C1-741DB03F9C77}" dt="2024-04-13T16:00:04.650" v="955" actId="571"/>
          <ac:picMkLst>
            <pc:docMk/>
            <pc:sldMk cId="578887127" sldId="272"/>
            <ac:picMk id="37" creationId="{6891FA78-71F7-0353-6D02-1681C41C5203}"/>
          </ac:picMkLst>
        </pc:picChg>
        <pc:picChg chg="add del mod">
          <ac:chgData name="Adam Wójcik" userId="e82bbd5e6a08f219" providerId="LiveId" clId="{71FF52B2-0CA2-4D67-99C1-741DB03F9C77}" dt="2024-04-13T16:06:27.071" v="961" actId="478"/>
          <ac:picMkLst>
            <pc:docMk/>
            <pc:sldMk cId="578887127" sldId="272"/>
            <ac:picMk id="39" creationId="{96E22704-C754-4579-CE21-4C56FA2D47A5}"/>
          </ac:picMkLst>
        </pc:picChg>
        <pc:picChg chg="add mod">
          <ac:chgData name="Adam Wójcik" userId="e82bbd5e6a08f219" providerId="LiveId" clId="{71FF52B2-0CA2-4D67-99C1-741DB03F9C77}" dt="2024-04-13T16:06:30.138" v="963" actId="1076"/>
          <ac:picMkLst>
            <pc:docMk/>
            <pc:sldMk cId="578887127" sldId="272"/>
            <ac:picMk id="41" creationId="{BC6EFC31-5500-19F9-5996-E499F8CC52B4}"/>
          </ac:picMkLst>
        </pc:picChg>
        <pc:picChg chg="add mod">
          <ac:chgData name="Adam Wójcik" userId="e82bbd5e6a08f219" providerId="LiveId" clId="{71FF52B2-0CA2-4D67-99C1-741DB03F9C77}" dt="2024-04-13T16:07:24.794" v="972" actId="1076"/>
          <ac:picMkLst>
            <pc:docMk/>
            <pc:sldMk cId="578887127" sldId="272"/>
            <ac:picMk id="45" creationId="{93DA138D-CD99-7578-A5A3-242827A422C9}"/>
          </ac:picMkLst>
        </pc:picChg>
      </pc:sldChg>
      <pc:sldChg chg="delSp modAnim">
        <pc:chgData name="Adam Wójcik" userId="e82bbd5e6a08f219" providerId="LiveId" clId="{71FF52B2-0CA2-4D67-99C1-741DB03F9C77}" dt="2024-04-13T22:10:51.116" v="1166" actId="478"/>
        <pc:sldMkLst>
          <pc:docMk/>
          <pc:sldMk cId="1571895837" sldId="273"/>
        </pc:sldMkLst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3" creationId="{51F2F3A9-D322-60DB-BE32-299ED1DA8DB5}"/>
          </ac:spMkLst>
        </pc:spChg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18" creationId="{7635DF27-541B-1D1D-7FD9-531EB053E44B}"/>
          </ac:spMkLst>
        </pc:spChg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21" creationId="{E09907BF-817B-6583-7008-39EF92BFF383}"/>
          </ac:spMkLst>
        </pc:spChg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22" creationId="{3968778D-A9F1-F41E-FFF3-4D4C3B4E87A8}"/>
          </ac:spMkLst>
        </pc:spChg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23" creationId="{6E9CB1AB-26D3-A73F-2B4A-54E8733F113E}"/>
          </ac:spMkLst>
        </pc:spChg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24" creationId="{AC0F7BDE-FFAB-8279-F4B3-65461DF697C4}"/>
          </ac:spMkLst>
        </pc:spChg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25" creationId="{BE8F0390-71A3-3D3C-0B9A-0DFCE4B658F0}"/>
          </ac:spMkLst>
        </pc:spChg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26" creationId="{AB12B386-870B-5FD1-E56B-B409A8F28E63}"/>
          </ac:spMkLst>
        </pc:spChg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29" creationId="{BF7324E1-9030-12FE-E6D8-66BEF139FAC7}"/>
          </ac:spMkLst>
        </pc:spChg>
        <pc:spChg chg="del">
          <ac:chgData name="Adam Wójcik" userId="e82bbd5e6a08f219" providerId="LiveId" clId="{71FF52B2-0CA2-4D67-99C1-741DB03F9C77}" dt="2024-04-13T22:10:51.116" v="1166" actId="478"/>
          <ac:spMkLst>
            <pc:docMk/>
            <pc:sldMk cId="1571895837" sldId="273"/>
            <ac:spMk id="30" creationId="{0563C673-2453-1CCB-C84E-5275820D05BC}"/>
          </ac:spMkLst>
        </pc:spChg>
        <pc:grpChg chg="del">
          <ac:chgData name="Adam Wójcik" userId="e82bbd5e6a08f219" providerId="LiveId" clId="{71FF52B2-0CA2-4D67-99C1-741DB03F9C77}" dt="2024-04-13T22:10:51.116" v="1166" actId="478"/>
          <ac:grpSpMkLst>
            <pc:docMk/>
            <pc:sldMk cId="1571895837" sldId="273"/>
            <ac:grpSpMk id="17" creationId="{F2A603A5-7623-9A92-DE9F-7A57FED56B04}"/>
          </ac:grpSpMkLst>
        </pc:grpChg>
        <pc:picChg chg="del">
          <ac:chgData name="Adam Wójcik" userId="e82bbd5e6a08f219" providerId="LiveId" clId="{71FF52B2-0CA2-4D67-99C1-741DB03F9C77}" dt="2024-04-13T22:10:51.116" v="1166" actId="478"/>
          <ac:picMkLst>
            <pc:docMk/>
            <pc:sldMk cId="1571895837" sldId="273"/>
            <ac:picMk id="9" creationId="{F01416BC-425A-64EB-C90E-773FF83C03CE}"/>
          </ac:picMkLst>
        </pc:picChg>
        <pc:picChg chg="del">
          <ac:chgData name="Adam Wójcik" userId="e82bbd5e6a08f219" providerId="LiveId" clId="{71FF52B2-0CA2-4D67-99C1-741DB03F9C77}" dt="2024-04-13T22:10:51.116" v="1166" actId="478"/>
          <ac:picMkLst>
            <pc:docMk/>
            <pc:sldMk cId="1571895837" sldId="273"/>
            <ac:picMk id="1026" creationId="{32594CEF-02E9-5112-13C6-E44AA3E6359F}"/>
          </ac:picMkLst>
        </pc:picChg>
        <pc:picChg chg="del">
          <ac:chgData name="Adam Wójcik" userId="e82bbd5e6a08f219" providerId="LiveId" clId="{71FF52B2-0CA2-4D67-99C1-741DB03F9C77}" dt="2024-04-13T22:10:51.116" v="1166" actId="478"/>
          <ac:picMkLst>
            <pc:docMk/>
            <pc:sldMk cId="1571895837" sldId="273"/>
            <ac:picMk id="1028" creationId="{D9F0AA22-B49C-1FC4-ACEB-61EE744D266D}"/>
          </ac:picMkLst>
        </pc:picChg>
      </pc:sldChg>
      <pc:sldChg chg="add">
        <pc:chgData name="Adam Wójcik" userId="e82bbd5e6a08f219" providerId="LiveId" clId="{71FF52B2-0CA2-4D67-99C1-741DB03F9C77}" dt="2024-04-11T22:32:57.572" v="0"/>
        <pc:sldMkLst>
          <pc:docMk/>
          <pc:sldMk cId="4155517488" sldId="277"/>
        </pc:sldMkLst>
      </pc:sldChg>
      <pc:sldChg chg="addSp modSp new mod ord modTransition modAnim">
        <pc:chgData name="Adam Wójcik" userId="e82bbd5e6a08f219" providerId="LiveId" clId="{71FF52B2-0CA2-4D67-99C1-741DB03F9C77}" dt="2024-04-12T23:29:00.204" v="582" actId="1076"/>
        <pc:sldMkLst>
          <pc:docMk/>
          <pc:sldMk cId="1188926845" sldId="278"/>
        </pc:sldMkLst>
        <pc:spChg chg="add mod">
          <ac:chgData name="Adam Wójcik" userId="e82bbd5e6a08f219" providerId="LiveId" clId="{71FF52B2-0CA2-4D67-99C1-741DB03F9C77}" dt="2024-04-11T23:19:56.835" v="461" actId="14100"/>
          <ac:spMkLst>
            <pc:docMk/>
            <pc:sldMk cId="1188926845" sldId="278"/>
            <ac:spMk id="4" creationId="{8AD7FA21-4D2A-C859-0B87-BC41D4E2074A}"/>
          </ac:spMkLst>
        </pc:spChg>
        <pc:spChg chg="add mod">
          <ac:chgData name="Adam Wójcik" userId="e82bbd5e6a08f219" providerId="LiveId" clId="{71FF52B2-0CA2-4D67-99C1-741DB03F9C77}" dt="2024-04-12T23:02:31.812" v="497" actId="14100"/>
          <ac:spMkLst>
            <pc:docMk/>
            <pc:sldMk cId="1188926845" sldId="278"/>
            <ac:spMk id="5" creationId="{63D19DB7-EA56-56A4-5F25-B14C52645E87}"/>
          </ac:spMkLst>
        </pc:spChg>
        <pc:spChg chg="add mod">
          <ac:chgData name="Adam Wójcik" userId="e82bbd5e6a08f219" providerId="LiveId" clId="{71FF52B2-0CA2-4D67-99C1-741DB03F9C77}" dt="2024-04-12T23:28:46.108" v="579" actId="1076"/>
          <ac:spMkLst>
            <pc:docMk/>
            <pc:sldMk cId="1188926845" sldId="278"/>
            <ac:spMk id="9" creationId="{69BAEDCD-F397-163A-3DF3-C7E57A26ECD4}"/>
          </ac:spMkLst>
        </pc:spChg>
        <pc:spChg chg="add mod ord">
          <ac:chgData name="Adam Wójcik" userId="e82bbd5e6a08f219" providerId="LiveId" clId="{71FF52B2-0CA2-4D67-99C1-741DB03F9C77}" dt="2024-04-12T23:16:33.277" v="570" actId="14100"/>
          <ac:spMkLst>
            <pc:docMk/>
            <pc:sldMk cId="1188926845" sldId="278"/>
            <ac:spMk id="16" creationId="{DB784141-8172-A358-9EA7-EDA4CC6188F0}"/>
          </ac:spMkLst>
        </pc:spChg>
        <pc:picChg chg="add mod">
          <ac:chgData name="Adam Wójcik" userId="e82bbd5e6a08f219" providerId="LiveId" clId="{71FF52B2-0CA2-4D67-99C1-741DB03F9C77}" dt="2024-04-12T23:01:51.523" v="490" actId="14100"/>
          <ac:picMkLst>
            <pc:docMk/>
            <pc:sldMk cId="1188926845" sldId="278"/>
            <ac:picMk id="2" creationId="{C45F72EA-45BE-13D0-D679-1D6EE87816DF}"/>
          </ac:picMkLst>
        </pc:picChg>
        <pc:picChg chg="add mod">
          <ac:chgData name="Adam Wójcik" userId="e82bbd5e6a08f219" providerId="LiveId" clId="{71FF52B2-0CA2-4D67-99C1-741DB03F9C77}" dt="2024-04-11T23:19:12.358" v="455" actId="1076"/>
          <ac:picMkLst>
            <pc:docMk/>
            <pc:sldMk cId="1188926845" sldId="278"/>
            <ac:picMk id="3" creationId="{AE2931C0-F411-2EE4-D940-95563FE478FD}"/>
          </ac:picMkLst>
        </pc:picChg>
        <pc:picChg chg="add mod">
          <ac:chgData name="Adam Wójcik" userId="e82bbd5e6a08f219" providerId="LiveId" clId="{71FF52B2-0CA2-4D67-99C1-741DB03F9C77}" dt="2024-04-12T23:18:33.329" v="573" actId="1076"/>
          <ac:picMkLst>
            <pc:docMk/>
            <pc:sldMk cId="1188926845" sldId="278"/>
            <ac:picMk id="6" creationId="{B6E8416F-1B18-7CE8-CA55-B4C4D11EE3E5}"/>
          </ac:picMkLst>
        </pc:picChg>
        <pc:picChg chg="add mod ord">
          <ac:chgData name="Adam Wójcik" userId="e82bbd5e6a08f219" providerId="LiveId" clId="{71FF52B2-0CA2-4D67-99C1-741DB03F9C77}" dt="2024-04-12T23:28:54.443" v="581" actId="1076"/>
          <ac:picMkLst>
            <pc:docMk/>
            <pc:sldMk cId="1188926845" sldId="278"/>
            <ac:picMk id="8" creationId="{43AA27CF-D2A0-5D80-F3BF-B3E121584914}"/>
          </ac:picMkLst>
        </pc:picChg>
        <pc:picChg chg="add mod ord">
          <ac:chgData name="Adam Wójcik" userId="e82bbd5e6a08f219" providerId="LiveId" clId="{71FF52B2-0CA2-4D67-99C1-741DB03F9C77}" dt="2024-04-12T23:29:00.204" v="582" actId="1076"/>
          <ac:picMkLst>
            <pc:docMk/>
            <pc:sldMk cId="1188926845" sldId="278"/>
            <ac:picMk id="10" creationId="{CF9ADEF8-99AA-3E99-06DB-FEC9454194DE}"/>
          </ac:picMkLst>
        </pc:picChg>
        <pc:cxnChg chg="add mod">
          <ac:chgData name="Adam Wójcik" userId="e82bbd5e6a08f219" providerId="LiveId" clId="{71FF52B2-0CA2-4D67-99C1-741DB03F9C77}" dt="2024-04-12T23:13:57.972" v="541" actId="14100"/>
          <ac:cxnSpMkLst>
            <pc:docMk/>
            <pc:sldMk cId="1188926845" sldId="278"/>
            <ac:cxnSpMk id="11" creationId="{8963924C-3E51-93A7-C20C-5A172DAD41DF}"/>
          </ac:cxnSpMkLst>
        </pc:cxnChg>
      </pc:sldChg>
      <pc:sldChg chg="add del">
        <pc:chgData name="Adam Wójcik" userId="e82bbd5e6a08f219" providerId="LiveId" clId="{71FF52B2-0CA2-4D67-99C1-741DB03F9C77}" dt="2024-04-11T22:41:45.304" v="138" actId="47"/>
        <pc:sldMkLst>
          <pc:docMk/>
          <pc:sldMk cId="1797718148" sldId="278"/>
        </pc:sldMkLst>
      </pc:sldChg>
      <pc:sldChg chg="del">
        <pc:chgData name="Adam Wójcik" userId="e82bbd5e6a08f219" providerId="LiveId" clId="{71FF52B2-0CA2-4D67-99C1-741DB03F9C77}" dt="2024-04-11T22:33:04.475" v="1" actId="2696"/>
        <pc:sldMkLst>
          <pc:docMk/>
          <pc:sldMk cId="4233546631" sldId="278"/>
        </pc:sldMkLst>
      </pc:sldChg>
      <pc:sldChg chg="addSp delSp modSp add mod ord delAnim modAnim">
        <pc:chgData name="Adam Wójcik" userId="e82bbd5e6a08f219" providerId="LiveId" clId="{71FF52B2-0CA2-4D67-99C1-741DB03F9C77}" dt="2024-04-18T00:24:07.732" v="1208" actId="1076"/>
        <pc:sldMkLst>
          <pc:docMk/>
          <pc:sldMk cId="1367033300" sldId="279"/>
        </pc:sldMkLst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3" creationId="{51F2F3A9-D322-60DB-BE32-299ED1DA8DB5}"/>
          </ac:spMkLst>
        </pc:spChg>
        <pc:spChg chg="add mod">
          <ac:chgData name="Adam Wójcik" userId="e82bbd5e6a08f219" providerId="LiveId" clId="{71FF52B2-0CA2-4D67-99C1-741DB03F9C77}" dt="2024-04-13T21:28:38.880" v="1046" actId="14100"/>
          <ac:spMkLst>
            <pc:docMk/>
            <pc:sldMk cId="1367033300" sldId="279"/>
            <ac:spMk id="11" creationId="{6E15368A-3E73-D274-A8F0-754A92ED16C0}"/>
          </ac:spMkLst>
        </pc:spChg>
        <pc:spChg chg="add mod">
          <ac:chgData name="Adam Wójcik" userId="e82bbd5e6a08f219" providerId="LiveId" clId="{71FF52B2-0CA2-4D67-99C1-741DB03F9C77}" dt="2024-04-13T21:29:58.027" v="1056" actId="1076"/>
          <ac:spMkLst>
            <pc:docMk/>
            <pc:sldMk cId="1367033300" sldId="279"/>
            <ac:spMk id="12" creationId="{607E1328-8041-11D4-F8C5-4D746D403332}"/>
          </ac:spMkLst>
        </pc:spChg>
        <pc:spChg chg="add mod">
          <ac:chgData name="Adam Wójcik" userId="e82bbd5e6a08f219" providerId="LiveId" clId="{71FF52B2-0CA2-4D67-99C1-741DB03F9C77}" dt="2024-04-13T21:32:07.741" v="1066" actId="14100"/>
          <ac:spMkLst>
            <pc:docMk/>
            <pc:sldMk cId="1367033300" sldId="279"/>
            <ac:spMk id="16" creationId="{9CC0C364-48B8-7B56-D725-F77613633B01}"/>
          </ac:spMkLst>
        </pc:spChg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18" creationId="{7635DF27-541B-1D1D-7FD9-531EB053E44B}"/>
          </ac:spMkLst>
        </pc:spChg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21" creationId="{E09907BF-817B-6583-7008-39EF92BFF383}"/>
          </ac:spMkLst>
        </pc:spChg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22" creationId="{3968778D-A9F1-F41E-FFF3-4D4C3B4E87A8}"/>
          </ac:spMkLst>
        </pc:spChg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23" creationId="{6E9CB1AB-26D3-A73F-2B4A-54E8733F113E}"/>
          </ac:spMkLst>
        </pc:spChg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24" creationId="{AC0F7BDE-FFAB-8279-F4B3-65461DF697C4}"/>
          </ac:spMkLst>
        </pc:spChg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25" creationId="{BE8F0390-71A3-3D3C-0B9A-0DFCE4B658F0}"/>
          </ac:spMkLst>
        </pc:spChg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26" creationId="{AB12B386-870B-5FD1-E56B-B409A8F28E63}"/>
          </ac:spMkLst>
        </pc:spChg>
        <pc:spChg chg="add del mod">
          <ac:chgData name="Adam Wójcik" userId="e82bbd5e6a08f219" providerId="LiveId" clId="{71FF52B2-0CA2-4D67-99C1-741DB03F9C77}" dt="2024-04-13T21:56:19.675" v="1106" actId="21"/>
          <ac:spMkLst>
            <pc:docMk/>
            <pc:sldMk cId="1367033300" sldId="279"/>
            <ac:spMk id="27" creationId="{6B296A30-8CCF-0FB0-D827-C008A49BF2E7}"/>
          </ac:spMkLst>
        </pc:spChg>
        <pc:spChg chg="add del mod">
          <ac:chgData name="Adam Wójcik" userId="e82bbd5e6a08f219" providerId="LiveId" clId="{71FF52B2-0CA2-4D67-99C1-741DB03F9C77}" dt="2024-04-13T21:56:15.870" v="1105" actId="478"/>
          <ac:spMkLst>
            <pc:docMk/>
            <pc:sldMk cId="1367033300" sldId="279"/>
            <ac:spMk id="28" creationId="{8BCFF064-6469-414B-399F-0BB0892AF52D}"/>
          </ac:spMkLst>
        </pc:spChg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29" creationId="{BF7324E1-9030-12FE-E6D8-66BEF139FAC7}"/>
          </ac:spMkLst>
        </pc:spChg>
        <pc:spChg chg="del">
          <ac:chgData name="Adam Wójcik" userId="e82bbd5e6a08f219" providerId="LiveId" clId="{71FF52B2-0CA2-4D67-99C1-741DB03F9C77}" dt="2024-04-13T21:22:03.236" v="989" actId="478"/>
          <ac:spMkLst>
            <pc:docMk/>
            <pc:sldMk cId="1367033300" sldId="279"/>
            <ac:spMk id="30" creationId="{0563C673-2453-1CCB-C84E-5275820D05BC}"/>
          </ac:spMkLst>
        </pc:spChg>
        <pc:spChg chg="add del mod">
          <ac:chgData name="Adam Wójcik" userId="e82bbd5e6a08f219" providerId="LiveId" clId="{71FF52B2-0CA2-4D67-99C1-741DB03F9C77}" dt="2024-04-13T21:56:12.821" v="1104" actId="478"/>
          <ac:spMkLst>
            <pc:docMk/>
            <pc:sldMk cId="1367033300" sldId="279"/>
            <ac:spMk id="31" creationId="{7DFB4A6F-8B69-A742-FE3F-42B050EDBA73}"/>
          </ac:spMkLst>
        </pc:spChg>
        <pc:spChg chg="add del mod">
          <ac:chgData name="Adam Wójcik" userId="e82bbd5e6a08f219" providerId="LiveId" clId="{71FF52B2-0CA2-4D67-99C1-741DB03F9C77}" dt="2024-04-13T21:56:01.058" v="1102" actId="478"/>
          <ac:spMkLst>
            <pc:docMk/>
            <pc:sldMk cId="1367033300" sldId="279"/>
            <ac:spMk id="36" creationId="{F78400A8-B264-15B1-3553-DC553D590B95}"/>
          </ac:spMkLst>
        </pc:spChg>
        <pc:spChg chg="add mod">
          <ac:chgData name="Adam Wójcik" userId="e82bbd5e6a08f219" providerId="LiveId" clId="{71FF52B2-0CA2-4D67-99C1-741DB03F9C77}" dt="2024-04-13T22:03:00.664" v="1127" actId="14100"/>
          <ac:spMkLst>
            <pc:docMk/>
            <pc:sldMk cId="1367033300" sldId="279"/>
            <ac:spMk id="41" creationId="{E73FC921-C476-0AC6-FE35-A525FB1B1789}"/>
          </ac:spMkLst>
        </pc:spChg>
        <pc:spChg chg="add mod">
          <ac:chgData name="Adam Wójcik" userId="e82bbd5e6a08f219" providerId="LiveId" clId="{71FF52B2-0CA2-4D67-99C1-741DB03F9C77}" dt="2024-04-13T22:03:34.755" v="1133" actId="14100"/>
          <ac:spMkLst>
            <pc:docMk/>
            <pc:sldMk cId="1367033300" sldId="279"/>
            <ac:spMk id="42" creationId="{8413B321-58E3-0E5A-C43C-A3F8CA5B859C}"/>
          </ac:spMkLst>
        </pc:spChg>
        <pc:spChg chg="add mod">
          <ac:chgData name="Adam Wójcik" userId="e82bbd5e6a08f219" providerId="LiveId" clId="{71FF52B2-0CA2-4D67-99C1-741DB03F9C77}" dt="2024-04-13T22:03:46.759" v="1136" actId="14100"/>
          <ac:spMkLst>
            <pc:docMk/>
            <pc:sldMk cId="1367033300" sldId="279"/>
            <ac:spMk id="43" creationId="{1D1FF716-2C61-4295-06FE-F2BF9A00F69F}"/>
          </ac:spMkLst>
        </pc:spChg>
        <pc:spChg chg="add mod">
          <ac:chgData name="Adam Wójcik" userId="e82bbd5e6a08f219" providerId="LiveId" clId="{71FF52B2-0CA2-4D67-99C1-741DB03F9C77}" dt="2024-04-13T22:03:56.261" v="1139" actId="14100"/>
          <ac:spMkLst>
            <pc:docMk/>
            <pc:sldMk cId="1367033300" sldId="279"/>
            <ac:spMk id="44" creationId="{B6AAEC89-780B-47C0-4E7E-97920D0701BE}"/>
          </ac:spMkLst>
        </pc:spChg>
        <pc:spChg chg="add mod">
          <ac:chgData name="Adam Wójcik" userId="e82bbd5e6a08f219" providerId="LiveId" clId="{71FF52B2-0CA2-4D67-99C1-741DB03F9C77}" dt="2024-04-13T22:09:11.360" v="1153" actId="1582"/>
          <ac:spMkLst>
            <pc:docMk/>
            <pc:sldMk cId="1367033300" sldId="279"/>
            <ac:spMk id="47" creationId="{013E9DF9-34BF-50B3-1B75-3487F13EDEB4}"/>
          </ac:spMkLst>
        </pc:spChg>
        <pc:spChg chg="add mod">
          <ac:chgData name="Adam Wójcik" userId="e82bbd5e6a08f219" providerId="LiveId" clId="{71FF52B2-0CA2-4D67-99C1-741DB03F9C77}" dt="2024-04-13T22:10:14.411" v="1164" actId="14100"/>
          <ac:spMkLst>
            <pc:docMk/>
            <pc:sldMk cId="1367033300" sldId="279"/>
            <ac:spMk id="50" creationId="{80C72D21-20DD-BC99-A408-F1D9D8EBB9AD}"/>
          </ac:spMkLst>
        </pc:spChg>
        <pc:grpChg chg="del">
          <ac:chgData name="Adam Wójcik" userId="e82bbd5e6a08f219" providerId="LiveId" clId="{71FF52B2-0CA2-4D67-99C1-741DB03F9C77}" dt="2024-04-13T21:22:03.236" v="989" actId="478"/>
          <ac:grpSpMkLst>
            <pc:docMk/>
            <pc:sldMk cId="1367033300" sldId="279"/>
            <ac:grpSpMk id="17" creationId="{F2A603A5-7623-9A92-DE9F-7A57FED56B04}"/>
          </ac:grpSpMkLst>
        </pc:grpChg>
        <pc:picChg chg="add mod">
          <ac:chgData name="Adam Wójcik" userId="e82bbd5e6a08f219" providerId="LiveId" clId="{71FF52B2-0CA2-4D67-99C1-741DB03F9C77}" dt="2024-04-18T00:24:07.732" v="1208" actId="1076"/>
          <ac:picMkLst>
            <pc:docMk/>
            <pc:sldMk cId="1367033300" sldId="279"/>
            <ac:picMk id="3" creationId="{CADA3507-6AC1-3A8D-340E-03D0A2B7E7B3}"/>
          </ac:picMkLst>
        </pc:picChg>
        <pc:picChg chg="del">
          <ac:chgData name="Adam Wójcik" userId="e82bbd5e6a08f219" providerId="LiveId" clId="{71FF52B2-0CA2-4D67-99C1-741DB03F9C77}" dt="2024-04-13T21:22:03.236" v="989" actId="478"/>
          <ac:picMkLst>
            <pc:docMk/>
            <pc:sldMk cId="1367033300" sldId="279"/>
            <ac:picMk id="9" creationId="{F01416BC-425A-64EB-C90E-773FF83C03CE}"/>
          </ac:picMkLst>
        </pc:picChg>
        <pc:picChg chg="add mod ord">
          <ac:chgData name="Adam Wójcik" userId="e82bbd5e6a08f219" providerId="LiveId" clId="{71FF52B2-0CA2-4D67-99C1-741DB03F9C77}" dt="2024-04-13T21:29:23.995" v="1051" actId="1076"/>
          <ac:picMkLst>
            <pc:docMk/>
            <pc:sldMk cId="1367033300" sldId="279"/>
            <ac:picMk id="10" creationId="{52ACC2DD-DFB9-B962-205B-1680660A83AD}"/>
          </ac:picMkLst>
        </pc:picChg>
        <pc:picChg chg="add mod">
          <ac:chgData name="Adam Wójcik" userId="e82bbd5e6a08f219" providerId="LiveId" clId="{71FF52B2-0CA2-4D67-99C1-741DB03F9C77}" dt="2024-04-13T21:31:06.774" v="1059" actId="14100"/>
          <ac:picMkLst>
            <pc:docMk/>
            <pc:sldMk cId="1367033300" sldId="279"/>
            <ac:picMk id="15" creationId="{4AD0AAFC-DFD6-B94B-17A4-0AFA554D2165}"/>
          </ac:picMkLst>
        </pc:picChg>
        <pc:picChg chg="add del mod">
          <ac:chgData name="Adam Wójcik" userId="e82bbd5e6a08f219" providerId="LiveId" clId="{71FF52B2-0CA2-4D67-99C1-741DB03F9C77}" dt="2024-04-13T21:56:28.233" v="1109" actId="478"/>
          <ac:picMkLst>
            <pc:docMk/>
            <pc:sldMk cId="1367033300" sldId="279"/>
            <ac:picMk id="20" creationId="{229F9C42-1282-4B98-6EF2-72926048B500}"/>
          </ac:picMkLst>
        </pc:picChg>
        <pc:picChg chg="add del mod">
          <ac:chgData name="Adam Wójcik" userId="e82bbd5e6a08f219" providerId="LiveId" clId="{71FF52B2-0CA2-4D67-99C1-741DB03F9C77}" dt="2024-04-13T21:56:03.715" v="1103" actId="478"/>
          <ac:picMkLst>
            <pc:docMk/>
            <pc:sldMk cId="1367033300" sldId="279"/>
            <ac:picMk id="33" creationId="{954866A8-6C3D-36A4-B09D-4968C958CFC9}"/>
          </ac:picMkLst>
        </pc:picChg>
        <pc:picChg chg="add mod ord">
          <ac:chgData name="Adam Wójcik" userId="e82bbd5e6a08f219" providerId="LiveId" clId="{71FF52B2-0CA2-4D67-99C1-741DB03F9C77}" dt="2024-04-13T22:09:34.645" v="1157" actId="1076"/>
          <ac:picMkLst>
            <pc:docMk/>
            <pc:sldMk cId="1367033300" sldId="279"/>
            <ac:picMk id="35" creationId="{26E0B8E0-4ABD-CB73-F436-6526F701F6EC}"/>
          </ac:picMkLst>
        </pc:picChg>
        <pc:picChg chg="add del">
          <ac:chgData name="Adam Wójcik" userId="e82bbd5e6a08f219" providerId="LiveId" clId="{71FF52B2-0CA2-4D67-99C1-741DB03F9C77}" dt="2024-04-13T22:01:38.237" v="1111" actId="478"/>
          <ac:picMkLst>
            <pc:docMk/>
            <pc:sldMk cId="1367033300" sldId="279"/>
            <ac:picMk id="38" creationId="{08DCF39B-07EB-F9D4-5839-2A1AFC27EF4B}"/>
          </ac:picMkLst>
        </pc:picChg>
        <pc:picChg chg="add mod">
          <ac:chgData name="Adam Wójcik" userId="e82bbd5e6a08f219" providerId="LiveId" clId="{71FF52B2-0CA2-4D67-99C1-741DB03F9C77}" dt="2024-04-13T22:02:36.168" v="1122" actId="1076"/>
          <ac:picMkLst>
            <pc:docMk/>
            <pc:sldMk cId="1367033300" sldId="279"/>
            <ac:picMk id="40" creationId="{86354DA0-D6F6-53E1-173C-F47860CDE9A8}"/>
          </ac:picMkLst>
        </pc:picChg>
        <pc:picChg chg="add mod">
          <ac:chgData name="Adam Wójcik" userId="e82bbd5e6a08f219" providerId="LiveId" clId="{71FF52B2-0CA2-4D67-99C1-741DB03F9C77}" dt="2024-04-13T22:06:15.477" v="1145" actId="14100"/>
          <ac:picMkLst>
            <pc:docMk/>
            <pc:sldMk cId="1367033300" sldId="279"/>
            <ac:picMk id="46" creationId="{14A41B60-2BF4-9AD3-F79D-AD5A57A1B253}"/>
          </ac:picMkLst>
        </pc:picChg>
        <pc:picChg chg="add mod">
          <ac:chgData name="Adam Wójcik" userId="e82bbd5e6a08f219" providerId="LiveId" clId="{71FF52B2-0CA2-4D67-99C1-741DB03F9C77}" dt="2024-04-13T22:09:52.105" v="1160" actId="14100"/>
          <ac:picMkLst>
            <pc:docMk/>
            <pc:sldMk cId="1367033300" sldId="279"/>
            <ac:picMk id="49" creationId="{30729BFE-3EF5-5294-EDF6-40BAE020DF44}"/>
          </ac:picMkLst>
        </pc:picChg>
        <pc:picChg chg="del">
          <ac:chgData name="Adam Wójcik" userId="e82bbd5e6a08f219" providerId="LiveId" clId="{71FF52B2-0CA2-4D67-99C1-741DB03F9C77}" dt="2024-04-13T21:22:03.236" v="989" actId="478"/>
          <ac:picMkLst>
            <pc:docMk/>
            <pc:sldMk cId="1367033300" sldId="279"/>
            <ac:picMk id="1026" creationId="{32594CEF-02E9-5112-13C6-E44AA3E6359F}"/>
          </ac:picMkLst>
        </pc:picChg>
        <pc:picChg chg="del">
          <ac:chgData name="Adam Wójcik" userId="e82bbd5e6a08f219" providerId="LiveId" clId="{71FF52B2-0CA2-4D67-99C1-741DB03F9C77}" dt="2024-04-13T21:22:03.236" v="989" actId="478"/>
          <ac:picMkLst>
            <pc:docMk/>
            <pc:sldMk cId="1367033300" sldId="279"/>
            <ac:picMk id="1028" creationId="{D9F0AA22-B49C-1FC4-ACEB-61EE744D266D}"/>
          </ac:picMkLst>
        </pc:picChg>
      </pc:sldChg>
      <pc:sldChg chg="add">
        <pc:chgData name="Adam Wójcik" userId="e82bbd5e6a08f219" providerId="LiveId" clId="{71FF52B2-0CA2-4D67-99C1-741DB03F9C77}" dt="2024-04-13T22:10:46.172" v="1165" actId="2890"/>
        <pc:sldMkLst>
          <pc:docMk/>
          <pc:sldMk cId="3772224172" sldId="280"/>
        </pc:sldMkLst>
      </pc:sldChg>
    </pc:docChg>
  </pc:docChgLst>
  <pc:docChgLst>
    <pc:chgData name="Adam Wójcik" userId="e82bbd5e6a08f219" providerId="LiveId" clId="{E2833AF5-0139-4414-A28F-61990D46927F}"/>
    <pc:docChg chg="undo custSel addSld delSld modSld sldOrd">
      <pc:chgData name="Adam Wójcik" userId="e82bbd5e6a08f219" providerId="LiveId" clId="{E2833AF5-0139-4414-A28F-61990D46927F}" dt="2024-03-05T00:54:02.768" v="181" actId="14100"/>
      <pc:docMkLst>
        <pc:docMk/>
      </pc:docMkLst>
      <pc:sldChg chg="modSp add mod ord setBg">
        <pc:chgData name="Adam Wójcik" userId="e82bbd5e6a08f219" providerId="LiveId" clId="{E2833AF5-0139-4414-A28F-61990D46927F}" dt="2024-03-05T00:33:39.332" v="17" actId="113"/>
        <pc:sldMkLst>
          <pc:docMk/>
          <pc:sldMk cId="1860490330" sldId="256"/>
        </pc:sldMkLst>
        <pc:spChg chg="mod">
          <ac:chgData name="Adam Wójcik" userId="e82bbd5e6a08f219" providerId="LiveId" clId="{E2833AF5-0139-4414-A28F-61990D46927F}" dt="2024-03-05T00:33:39.332" v="17" actId="113"/>
          <ac:spMkLst>
            <pc:docMk/>
            <pc:sldMk cId="1860490330" sldId="256"/>
            <ac:spMk id="41" creationId="{D8C2EB14-546A-E0C1-545F-DFC25A9030C3}"/>
          </ac:spMkLst>
        </pc:spChg>
      </pc:sldChg>
      <pc:sldChg chg="addSp delSp modSp mod modAnim">
        <pc:chgData name="Adam Wójcik" userId="e82bbd5e6a08f219" providerId="LiveId" clId="{E2833AF5-0139-4414-A28F-61990D46927F}" dt="2024-03-05T00:54:02.768" v="181" actId="14100"/>
        <pc:sldMkLst>
          <pc:docMk/>
          <pc:sldMk cId="1897843416" sldId="261"/>
        </pc:sldMkLst>
        <pc:spChg chg="add mod">
          <ac:chgData name="Adam Wójcik" userId="e82bbd5e6a08f219" providerId="LiveId" clId="{E2833AF5-0139-4414-A28F-61990D46927F}" dt="2024-03-05T00:49:00.809" v="110" actId="14100"/>
          <ac:spMkLst>
            <pc:docMk/>
            <pc:sldMk cId="1897843416" sldId="261"/>
            <ac:spMk id="4" creationId="{4379D421-0CA8-B49B-D18E-A31DD23B4E4C}"/>
          </ac:spMkLst>
        </pc:spChg>
        <pc:spChg chg="add mod">
          <ac:chgData name="Adam Wójcik" userId="e82bbd5e6a08f219" providerId="LiveId" clId="{E2833AF5-0139-4414-A28F-61990D46927F}" dt="2024-03-05T00:50:12.920" v="124" actId="14100"/>
          <ac:spMkLst>
            <pc:docMk/>
            <pc:sldMk cId="1897843416" sldId="261"/>
            <ac:spMk id="6" creationId="{117AA810-8654-675A-71E1-F14655EC73F7}"/>
          </ac:spMkLst>
        </pc:spChg>
        <pc:spChg chg="add mod">
          <ac:chgData name="Adam Wójcik" userId="e82bbd5e6a08f219" providerId="LiveId" clId="{E2833AF5-0139-4414-A28F-61990D46927F}" dt="2024-03-05T00:52:13.888" v="161" actId="1076"/>
          <ac:spMkLst>
            <pc:docMk/>
            <pc:sldMk cId="1897843416" sldId="261"/>
            <ac:spMk id="15" creationId="{EF6C8D24-5720-6015-987F-A0667D2AD27A}"/>
          </ac:spMkLst>
        </pc:spChg>
        <pc:picChg chg="add mod">
          <ac:chgData name="Adam Wójcik" userId="e82bbd5e6a08f219" providerId="LiveId" clId="{E2833AF5-0139-4414-A28F-61990D46927F}" dt="2024-03-05T00:49:39.436" v="115" actId="14100"/>
          <ac:picMkLst>
            <pc:docMk/>
            <pc:sldMk cId="1897843416" sldId="261"/>
            <ac:picMk id="3" creationId="{C86B0F56-9B8E-D207-0418-6A8A5EB8B26E}"/>
          </ac:picMkLst>
        </pc:picChg>
        <pc:picChg chg="add mod">
          <ac:chgData name="Adam Wójcik" userId="e82bbd5e6a08f219" providerId="LiveId" clId="{E2833AF5-0139-4414-A28F-61990D46927F}" dt="2024-03-05T00:49:33.338" v="114"/>
          <ac:picMkLst>
            <pc:docMk/>
            <pc:sldMk cId="1897843416" sldId="261"/>
            <ac:picMk id="5" creationId="{B437E208-6CB5-A914-BC1B-BD40486D3F56}"/>
          </ac:picMkLst>
        </pc:picChg>
        <pc:picChg chg="add mod">
          <ac:chgData name="Adam Wójcik" userId="e82bbd5e6a08f219" providerId="LiveId" clId="{E2833AF5-0139-4414-A28F-61990D46927F}" dt="2024-03-05T00:54:02.768" v="181" actId="14100"/>
          <ac:picMkLst>
            <pc:docMk/>
            <pc:sldMk cId="1897843416" sldId="261"/>
            <ac:picMk id="17" creationId="{00B90DF3-E0A5-1D93-DC6D-EC189DF7581C}"/>
          </ac:picMkLst>
        </pc:picChg>
        <pc:cxnChg chg="add mod">
          <ac:chgData name="Adam Wójcik" userId="e82bbd5e6a08f219" providerId="LiveId" clId="{E2833AF5-0139-4414-A28F-61990D46927F}" dt="2024-03-05T00:50:38.848" v="129" actId="14100"/>
          <ac:cxnSpMkLst>
            <pc:docMk/>
            <pc:sldMk cId="1897843416" sldId="261"/>
            <ac:cxnSpMk id="8" creationId="{3A4C7207-A6D4-11C6-3B94-9376543705D4}"/>
          </ac:cxnSpMkLst>
        </pc:cxnChg>
        <pc:cxnChg chg="add mod">
          <ac:chgData name="Adam Wójcik" userId="e82bbd5e6a08f219" providerId="LiveId" clId="{E2833AF5-0139-4414-A28F-61990D46927F}" dt="2024-03-05T00:50:59.331" v="133" actId="14100"/>
          <ac:cxnSpMkLst>
            <pc:docMk/>
            <pc:sldMk cId="1897843416" sldId="261"/>
            <ac:cxnSpMk id="12" creationId="{3ACD1C0E-B367-9098-6E2A-160E235DFABC}"/>
          </ac:cxnSpMkLst>
        </pc:cxnChg>
        <pc:cxnChg chg="add del mod">
          <ac:chgData name="Adam Wójcik" userId="e82bbd5e6a08f219" providerId="LiveId" clId="{E2833AF5-0139-4414-A28F-61990D46927F}" dt="2024-03-05T00:52:53.594" v="167" actId="478"/>
          <ac:cxnSpMkLst>
            <pc:docMk/>
            <pc:sldMk cId="1897843416" sldId="261"/>
            <ac:cxnSpMk id="18" creationId="{EBD2BCD9-ECA8-36B7-CB31-EBEC65E8086C}"/>
          </ac:cxnSpMkLst>
        </pc:cxnChg>
        <pc:cxnChg chg="add mod">
          <ac:chgData name="Adam Wójcik" userId="e82bbd5e6a08f219" providerId="LiveId" clId="{E2833AF5-0139-4414-A28F-61990D46927F}" dt="2024-03-05T00:53:28.173" v="173" actId="14100"/>
          <ac:cxnSpMkLst>
            <pc:docMk/>
            <pc:sldMk cId="1897843416" sldId="261"/>
            <ac:cxnSpMk id="20" creationId="{36C226B4-6912-2B7E-F41C-18C5090127DF}"/>
          </ac:cxnSpMkLst>
        </pc:cxnChg>
      </pc:sldChg>
      <pc:sldChg chg="modSp mod">
        <pc:chgData name="Adam Wójcik" userId="e82bbd5e6a08f219" providerId="LiveId" clId="{E2833AF5-0139-4414-A28F-61990D46927F}" dt="2024-03-05T00:32:27.625" v="11" actId="688"/>
        <pc:sldMkLst>
          <pc:docMk/>
          <pc:sldMk cId="510970484" sldId="267"/>
        </pc:sldMkLst>
        <pc:spChg chg="mod">
          <ac:chgData name="Adam Wójcik" userId="e82bbd5e6a08f219" providerId="LiveId" clId="{E2833AF5-0139-4414-A28F-61990D46927F}" dt="2024-03-05T00:32:27.625" v="11" actId="688"/>
          <ac:spMkLst>
            <pc:docMk/>
            <pc:sldMk cId="510970484" sldId="267"/>
            <ac:spMk id="7" creationId="{AD653B91-E618-6742-BBAA-80B806DD62E0}"/>
          </ac:spMkLst>
        </pc:spChg>
      </pc:sldChg>
      <pc:sldChg chg="addSp delSp modSp mod">
        <pc:chgData name="Adam Wójcik" userId="e82bbd5e6a08f219" providerId="LiveId" clId="{E2833AF5-0139-4414-A28F-61990D46927F}" dt="2024-03-05T00:35:15.105" v="34" actId="20577"/>
        <pc:sldMkLst>
          <pc:docMk/>
          <pc:sldMk cId="3762946387" sldId="268"/>
        </pc:sldMkLst>
        <pc:spChg chg="add del mod">
          <ac:chgData name="Adam Wójcik" userId="e82bbd5e6a08f219" providerId="LiveId" clId="{E2833AF5-0139-4414-A28F-61990D46927F}" dt="2024-03-05T00:35:15.105" v="34" actId="20577"/>
          <ac:spMkLst>
            <pc:docMk/>
            <pc:sldMk cId="3762946387" sldId="268"/>
            <ac:spMk id="13" creationId="{0AB88B7F-8D6F-E5EA-1106-5D62C9A39514}"/>
          </ac:spMkLst>
        </pc:spChg>
        <pc:graphicFrameChg chg="mod">
          <ac:chgData name="Adam Wójcik" userId="e82bbd5e6a08f219" providerId="LiveId" clId="{E2833AF5-0139-4414-A28F-61990D46927F}" dt="2024-03-05T00:34:48.434" v="24" actId="14100"/>
          <ac:graphicFrameMkLst>
            <pc:docMk/>
            <pc:sldMk cId="3762946387" sldId="268"/>
            <ac:graphicFrameMk id="10" creationId="{E6FFCCA7-D5D0-1C10-27E7-4A38B81947A4}"/>
          </ac:graphicFrameMkLst>
        </pc:graphicFrameChg>
      </pc:sldChg>
      <pc:sldChg chg="modSp mod">
        <pc:chgData name="Adam Wójcik" userId="e82bbd5e6a08f219" providerId="LiveId" clId="{E2833AF5-0139-4414-A28F-61990D46927F}" dt="2024-03-05T00:35:48.688" v="54" actId="1037"/>
        <pc:sldMkLst>
          <pc:docMk/>
          <pc:sldMk cId="2019074244" sldId="270"/>
        </pc:sldMkLst>
        <pc:spChg chg="mod">
          <ac:chgData name="Adam Wójcik" userId="e82bbd5e6a08f219" providerId="LiveId" clId="{E2833AF5-0139-4414-A28F-61990D46927F}" dt="2024-03-05T00:35:48.688" v="54" actId="1037"/>
          <ac:spMkLst>
            <pc:docMk/>
            <pc:sldMk cId="2019074244" sldId="270"/>
            <ac:spMk id="10" creationId="{A4926C56-43CB-41FB-90E8-E6B7E9A0E75B}"/>
          </ac:spMkLst>
        </pc:spChg>
      </pc:sldChg>
      <pc:sldChg chg="add del">
        <pc:chgData name="Adam Wójcik" userId="e82bbd5e6a08f219" providerId="LiveId" clId="{E2833AF5-0139-4414-A28F-61990D46927F}" dt="2024-03-05T00:36:03.399" v="55" actId="47"/>
        <pc:sldMkLst>
          <pc:docMk/>
          <pc:sldMk cId="4155517488" sldId="277"/>
        </pc:sldMkLst>
      </pc:sldChg>
      <pc:sldChg chg="modSp add mod ord">
        <pc:chgData name="Adam Wójcik" userId="e82bbd5e6a08f219" providerId="LiveId" clId="{E2833AF5-0139-4414-A28F-61990D46927F}" dt="2024-03-05T00:34:14.561" v="20" actId="1037"/>
        <pc:sldMkLst>
          <pc:docMk/>
          <pc:sldMk cId="4233546631" sldId="278"/>
        </pc:sldMkLst>
        <pc:spChg chg="mod">
          <ac:chgData name="Adam Wójcik" userId="e82bbd5e6a08f219" providerId="LiveId" clId="{E2833AF5-0139-4414-A28F-61990D46927F}" dt="2024-03-05T00:34:14.561" v="20" actId="1037"/>
          <ac:spMkLst>
            <pc:docMk/>
            <pc:sldMk cId="4233546631" sldId="278"/>
            <ac:spMk id="7" creationId="{AD653B91-E618-6742-BBAA-80B806DD62E0}"/>
          </ac:spMkLst>
        </pc:spChg>
      </pc:sldChg>
    </pc:docChg>
  </pc:docChgLst>
  <pc:docChgLst>
    <pc:chgData name="Guest User" providerId="Windows Live" clId="Web-{60ACF867-87E6-4809-9864-381A436ED565}"/>
    <pc:docChg chg="modSld">
      <pc:chgData name="Guest User" userId="" providerId="Windows Live" clId="Web-{60ACF867-87E6-4809-9864-381A436ED565}" dt="2024-02-05T12:19:41.887" v="618" actId="20577"/>
      <pc:docMkLst>
        <pc:docMk/>
      </pc:docMkLst>
      <pc:sldChg chg="addSp delSp modSp">
        <pc:chgData name="Guest User" userId="" providerId="Windows Live" clId="Web-{60ACF867-87E6-4809-9864-381A436ED565}" dt="2024-02-05T12:19:41.887" v="618" actId="20577"/>
        <pc:sldMkLst>
          <pc:docMk/>
          <pc:sldMk cId="30466070" sldId="276"/>
        </pc:sldMkLst>
        <pc:spChg chg="add del mod">
          <ac:chgData name="Guest User" userId="" providerId="Windows Live" clId="Web-{60ACF867-87E6-4809-9864-381A436ED565}" dt="2024-02-05T11:50:21.132" v="17"/>
          <ac:spMkLst>
            <pc:docMk/>
            <pc:sldMk cId="30466070" sldId="276"/>
            <ac:spMk id="2" creationId="{F9B95345-2B40-678E-E811-DC7D980FC265}"/>
          </ac:spMkLst>
        </pc:spChg>
        <pc:spChg chg="add mod">
          <ac:chgData name="Guest User" userId="" providerId="Windows Live" clId="Web-{60ACF867-87E6-4809-9864-381A436ED565}" dt="2024-02-05T11:51:32.243" v="40" actId="14100"/>
          <ac:spMkLst>
            <pc:docMk/>
            <pc:sldMk cId="30466070" sldId="276"/>
            <ac:spMk id="3" creationId="{92795E84-2BC1-E428-BEE1-CE4B18A7874C}"/>
          </ac:spMkLst>
        </pc:spChg>
        <pc:spChg chg="add del mod">
          <ac:chgData name="Guest User" userId="" providerId="Windows Live" clId="Web-{60ACF867-87E6-4809-9864-381A436ED565}" dt="2024-02-05T11:51:52.509" v="43"/>
          <ac:spMkLst>
            <pc:docMk/>
            <pc:sldMk cId="30466070" sldId="276"/>
            <ac:spMk id="4" creationId="{C21AD883-06D7-9DE2-5419-7F014F498A11}"/>
          </ac:spMkLst>
        </pc:spChg>
        <pc:spChg chg="add del mod">
          <ac:chgData name="Guest User" userId="" providerId="Windows Live" clId="Web-{60ACF867-87E6-4809-9864-381A436ED565}" dt="2024-02-05T11:53:00.136" v="58"/>
          <ac:spMkLst>
            <pc:docMk/>
            <pc:sldMk cId="30466070" sldId="276"/>
            <ac:spMk id="5" creationId="{BD8F2C7A-6FE2-2971-CB4E-DD224E90E81E}"/>
          </ac:spMkLst>
        </pc:spChg>
        <pc:spChg chg="add mod">
          <ac:chgData name="Guest User" userId="" providerId="Windows Live" clId="Web-{60ACF867-87E6-4809-9864-381A436ED565}" dt="2024-02-05T12:19:41.887" v="618" actId="20577"/>
          <ac:spMkLst>
            <pc:docMk/>
            <pc:sldMk cId="30466070" sldId="276"/>
            <ac:spMk id="6" creationId="{A2EBAAB4-6991-A83E-503B-A14BC1D7A267}"/>
          </ac:spMkLst>
        </pc:spChg>
        <pc:spChg chg="mod">
          <ac:chgData name="Guest User" userId="" providerId="Windows Live" clId="Web-{60ACF867-87E6-4809-9864-381A436ED565}" dt="2024-02-05T11:52:13.603" v="52" actId="20577"/>
          <ac:spMkLst>
            <pc:docMk/>
            <pc:sldMk cId="30466070" sldId="276"/>
            <ac:spMk id="10" creationId="{A4926C56-43CB-41FB-90E8-E6B7E9A0E75B}"/>
          </ac:spMkLst>
        </pc:spChg>
      </pc:sldChg>
    </pc:docChg>
  </pc:docChgLst>
  <pc:docChgLst>
    <pc:chgData name="Adam Wójcik" userId="e82bbd5e6a08f219" providerId="LiveId" clId="{6B8C4729-9EC9-454A-B542-D828FBB6E434}"/>
    <pc:docChg chg="undo redo custSel addSld delSld modSld">
      <pc:chgData name="Adam Wójcik" userId="e82bbd5e6a08f219" providerId="LiveId" clId="{6B8C4729-9EC9-454A-B542-D828FBB6E434}" dt="2024-02-17T22:41:04.772" v="2669" actId="1076"/>
      <pc:docMkLst>
        <pc:docMk/>
      </pc:docMkLst>
      <pc:sldChg chg="addSp delSp modSp mod modAnim">
        <pc:chgData name="Adam Wójcik" userId="e82bbd5e6a08f219" providerId="LiveId" clId="{6B8C4729-9EC9-454A-B542-D828FBB6E434}" dt="2024-02-08T02:52:59.858" v="2491" actId="478"/>
        <pc:sldMkLst>
          <pc:docMk/>
          <pc:sldMk cId="1897843416" sldId="261"/>
        </pc:sldMkLst>
        <pc:spChg chg="add del mod">
          <ac:chgData name="Adam Wójcik" userId="e82bbd5e6a08f219" providerId="LiveId" clId="{6B8C4729-9EC9-454A-B542-D828FBB6E434}" dt="2024-02-08T02:52:59.858" v="2491" actId="478"/>
          <ac:spMkLst>
            <pc:docMk/>
            <pc:sldMk cId="1897843416" sldId="261"/>
            <ac:spMk id="2" creationId="{FA17FA17-4312-F044-84AA-60992EACDC9B}"/>
          </ac:spMkLst>
        </pc:spChg>
        <pc:spChg chg="add del mod">
          <ac:chgData name="Adam Wójcik" userId="e82bbd5e6a08f219" providerId="LiveId" clId="{6B8C4729-9EC9-454A-B542-D828FBB6E434}" dt="2024-02-08T02:52:59.858" v="2491" actId="478"/>
          <ac:spMkLst>
            <pc:docMk/>
            <pc:sldMk cId="1897843416" sldId="261"/>
            <ac:spMk id="3" creationId="{D9D21097-E921-9260-0524-E152DED7FBE2}"/>
          </ac:spMkLst>
        </pc:spChg>
        <pc:spChg chg="add del mod">
          <ac:chgData name="Adam Wójcik" userId="e82bbd5e6a08f219" providerId="LiveId" clId="{6B8C4729-9EC9-454A-B542-D828FBB6E434}" dt="2024-02-08T02:52:59.858" v="2491" actId="478"/>
          <ac:spMkLst>
            <pc:docMk/>
            <pc:sldMk cId="1897843416" sldId="261"/>
            <ac:spMk id="4" creationId="{5C91D906-EDAC-B6C7-C566-1B3E5872429D}"/>
          </ac:spMkLst>
        </pc:spChg>
        <pc:spChg chg="add del mod">
          <ac:chgData name="Adam Wójcik" userId="e82bbd5e6a08f219" providerId="LiveId" clId="{6B8C4729-9EC9-454A-B542-D828FBB6E434}" dt="2024-02-08T02:52:59.858" v="2491" actId="478"/>
          <ac:spMkLst>
            <pc:docMk/>
            <pc:sldMk cId="1897843416" sldId="261"/>
            <ac:spMk id="5" creationId="{A024E5C6-59B9-6A6A-A9F1-F6A3C9DC1716}"/>
          </ac:spMkLst>
        </pc:spChg>
        <pc:spChg chg="add del mod">
          <ac:chgData name="Adam Wójcik" userId="e82bbd5e6a08f219" providerId="LiveId" clId="{6B8C4729-9EC9-454A-B542-D828FBB6E434}" dt="2024-02-08T02:52:59.858" v="2491" actId="478"/>
          <ac:spMkLst>
            <pc:docMk/>
            <pc:sldMk cId="1897843416" sldId="261"/>
            <ac:spMk id="6" creationId="{F08DBE5E-29D4-1BAE-A42C-7A13395EF942}"/>
          </ac:spMkLst>
        </pc:spChg>
        <pc:spChg chg="mod">
          <ac:chgData name="Adam Wójcik" userId="e82bbd5e6a08f219" providerId="LiveId" clId="{6B8C4729-9EC9-454A-B542-D828FBB6E434}" dt="2024-02-06T22:52:01.841" v="253" actId="1076"/>
          <ac:spMkLst>
            <pc:docMk/>
            <pc:sldMk cId="1897843416" sldId="261"/>
            <ac:spMk id="10" creationId="{A4926C56-43CB-41FB-90E8-E6B7E9A0E75B}"/>
          </ac:spMkLst>
        </pc:spChg>
        <pc:spChg chg="add del mod">
          <ac:chgData name="Adam Wójcik" userId="e82bbd5e6a08f219" providerId="LiveId" clId="{6B8C4729-9EC9-454A-B542-D828FBB6E434}" dt="2024-02-08T02:52:59.858" v="2491" actId="478"/>
          <ac:spMkLst>
            <pc:docMk/>
            <pc:sldMk cId="1897843416" sldId="261"/>
            <ac:spMk id="16" creationId="{7CDF3B4E-3846-A305-A1FE-7EE10AAB137E}"/>
          </ac:spMkLst>
        </pc:spChg>
        <pc:spChg chg="add del mod">
          <ac:chgData name="Adam Wójcik" userId="e82bbd5e6a08f219" providerId="LiveId" clId="{6B8C4729-9EC9-454A-B542-D828FBB6E434}" dt="2024-02-08T02:52:59.858" v="2491" actId="478"/>
          <ac:spMkLst>
            <pc:docMk/>
            <pc:sldMk cId="1897843416" sldId="261"/>
            <ac:spMk id="17" creationId="{60C1EDB5-2116-80E3-7B19-D66E3A58689B}"/>
          </ac:spMkLst>
        </pc:spChg>
        <pc:spChg chg="add del mod">
          <ac:chgData name="Adam Wójcik" userId="e82bbd5e6a08f219" providerId="LiveId" clId="{6B8C4729-9EC9-454A-B542-D828FBB6E434}" dt="2024-02-08T02:52:59.858" v="2491" actId="478"/>
          <ac:spMkLst>
            <pc:docMk/>
            <pc:sldMk cId="1897843416" sldId="261"/>
            <ac:spMk id="19" creationId="{2944FC6B-52B9-FF8B-EB1F-569B7073D267}"/>
          </ac:spMkLst>
        </pc:spChg>
        <pc:spChg chg="add del mod">
          <ac:chgData name="Adam Wójcik" userId="e82bbd5e6a08f219" providerId="LiveId" clId="{6B8C4729-9EC9-454A-B542-D828FBB6E434}" dt="2024-02-08T02:52:59.858" v="2491" actId="478"/>
          <ac:spMkLst>
            <pc:docMk/>
            <pc:sldMk cId="1897843416" sldId="261"/>
            <ac:spMk id="28" creationId="{363135E0-9472-8A9E-BDBA-A9452893BBD7}"/>
          </ac:spMkLst>
        </pc:spChg>
        <pc:picChg chg="add del mod">
          <ac:chgData name="Adam Wójcik" userId="e82bbd5e6a08f219" providerId="LiveId" clId="{6B8C4729-9EC9-454A-B542-D828FBB6E434}" dt="2024-02-08T02:52:59.858" v="2491" actId="478"/>
          <ac:picMkLst>
            <pc:docMk/>
            <pc:sldMk cId="1897843416" sldId="261"/>
            <ac:picMk id="8" creationId="{80ABC71D-1173-15E1-EE1C-00536DF72F5F}"/>
          </ac:picMkLst>
        </pc:picChg>
        <pc:picChg chg="add del mod">
          <ac:chgData name="Adam Wójcik" userId="e82bbd5e6a08f219" providerId="LiveId" clId="{6B8C4729-9EC9-454A-B542-D828FBB6E434}" dt="2024-02-08T02:52:59.858" v="2491" actId="478"/>
          <ac:picMkLst>
            <pc:docMk/>
            <pc:sldMk cId="1897843416" sldId="261"/>
            <ac:picMk id="31" creationId="{DA67B702-A14F-7ECF-6ADF-582105227674}"/>
          </ac:picMkLst>
        </pc:picChg>
        <pc:picChg chg="add del mod">
          <ac:chgData name="Adam Wójcik" userId="e82bbd5e6a08f219" providerId="LiveId" clId="{6B8C4729-9EC9-454A-B542-D828FBB6E434}" dt="2024-02-08T02:52:59.858" v="2491" actId="478"/>
          <ac:picMkLst>
            <pc:docMk/>
            <pc:sldMk cId="1897843416" sldId="261"/>
            <ac:picMk id="1026" creationId="{97C198E0-8CD3-59D9-6F01-C02114BCC598}"/>
          </ac:picMkLst>
        </pc:picChg>
        <pc:cxnChg chg="add del mod">
          <ac:chgData name="Adam Wójcik" userId="e82bbd5e6a08f219" providerId="LiveId" clId="{6B8C4729-9EC9-454A-B542-D828FBB6E434}" dt="2024-02-08T02:52:59.858" v="2491" actId="478"/>
          <ac:cxnSpMkLst>
            <pc:docMk/>
            <pc:sldMk cId="1897843416" sldId="261"/>
            <ac:cxnSpMk id="11" creationId="{36381555-2257-DA50-C754-839AEFCA703A}"/>
          </ac:cxnSpMkLst>
        </pc:cxnChg>
        <pc:cxnChg chg="add del mod">
          <ac:chgData name="Adam Wójcik" userId="e82bbd5e6a08f219" providerId="LiveId" clId="{6B8C4729-9EC9-454A-B542-D828FBB6E434}" dt="2024-02-08T02:52:59.858" v="2491" actId="478"/>
          <ac:cxnSpMkLst>
            <pc:docMk/>
            <pc:sldMk cId="1897843416" sldId="261"/>
            <ac:cxnSpMk id="21" creationId="{2BD45588-8346-6B90-AD69-355F0B9803FF}"/>
          </ac:cxnSpMkLst>
        </pc:cxnChg>
        <pc:cxnChg chg="add del mod">
          <ac:chgData name="Adam Wójcik" userId="e82bbd5e6a08f219" providerId="LiveId" clId="{6B8C4729-9EC9-454A-B542-D828FBB6E434}" dt="2024-02-08T02:52:59.858" v="2491" actId="478"/>
          <ac:cxnSpMkLst>
            <pc:docMk/>
            <pc:sldMk cId="1897843416" sldId="261"/>
            <ac:cxnSpMk id="25" creationId="{5467EE2D-11D2-8B50-44A7-D3AF597E245F}"/>
          </ac:cxnSpMkLst>
        </pc:cxnChg>
        <pc:cxnChg chg="add del mod">
          <ac:chgData name="Adam Wójcik" userId="e82bbd5e6a08f219" providerId="LiveId" clId="{6B8C4729-9EC9-454A-B542-D828FBB6E434}" dt="2024-02-08T02:52:59.858" v="2491" actId="478"/>
          <ac:cxnSpMkLst>
            <pc:docMk/>
            <pc:sldMk cId="1897843416" sldId="261"/>
            <ac:cxnSpMk id="33" creationId="{D86999FC-5E06-F149-EA65-6D1A6E8FF26C}"/>
          </ac:cxnSpMkLst>
        </pc:cxnChg>
      </pc:sldChg>
      <pc:sldChg chg="modSp mod">
        <pc:chgData name="Adam Wójcik" userId="e82bbd5e6a08f219" providerId="LiveId" clId="{6B8C4729-9EC9-454A-B542-D828FBB6E434}" dt="2024-02-06T22:08:19.308" v="66" actId="1076"/>
        <pc:sldMkLst>
          <pc:docMk/>
          <pc:sldMk cId="510970484" sldId="267"/>
        </pc:sldMkLst>
        <pc:spChg chg="mod">
          <ac:chgData name="Adam Wójcik" userId="e82bbd5e6a08f219" providerId="LiveId" clId="{6B8C4729-9EC9-454A-B542-D828FBB6E434}" dt="2024-02-06T22:08:19.308" v="66" actId="1076"/>
          <ac:spMkLst>
            <pc:docMk/>
            <pc:sldMk cId="510970484" sldId="267"/>
            <ac:spMk id="7" creationId="{AD653B91-E618-6742-BBAA-80B806DD62E0}"/>
          </ac:spMkLst>
        </pc:spChg>
      </pc:sldChg>
      <pc:sldChg chg="addSp delSp modSp mod">
        <pc:chgData name="Adam Wójcik" userId="e82bbd5e6a08f219" providerId="LiveId" clId="{6B8C4729-9EC9-454A-B542-D828FBB6E434}" dt="2024-02-17T22:41:04.772" v="2669" actId="1076"/>
        <pc:sldMkLst>
          <pc:docMk/>
          <pc:sldMk cId="3762946387" sldId="268"/>
        </pc:sldMkLst>
        <pc:spChg chg="mod">
          <ac:chgData name="Adam Wójcik" userId="e82bbd5e6a08f219" providerId="LiveId" clId="{6B8C4729-9EC9-454A-B542-D828FBB6E434}" dt="2024-02-17T22:41:04.772" v="2669" actId="1076"/>
          <ac:spMkLst>
            <pc:docMk/>
            <pc:sldMk cId="3762946387" sldId="268"/>
            <ac:spMk id="5" creationId="{1AC14537-86F4-6DA3-A796-4C59CD794AED}"/>
          </ac:spMkLst>
        </pc:spChg>
        <pc:spChg chg="mod">
          <ac:chgData name="Adam Wójcik" userId="e82bbd5e6a08f219" providerId="LiveId" clId="{6B8C4729-9EC9-454A-B542-D828FBB6E434}" dt="2024-02-08T02:50:24.840" v="2324" actId="20577"/>
          <ac:spMkLst>
            <pc:docMk/>
            <pc:sldMk cId="3762946387" sldId="268"/>
            <ac:spMk id="6" creationId="{DC9A59E9-F96D-E07C-8CF7-B4914D91848C}"/>
          </ac:spMkLst>
        </pc:spChg>
        <pc:spChg chg="del">
          <ac:chgData name="Adam Wójcik" userId="e82bbd5e6a08f219" providerId="LiveId" clId="{6B8C4729-9EC9-454A-B542-D828FBB6E434}" dt="2024-02-06T22:06:05.410" v="37" actId="478"/>
          <ac:spMkLst>
            <pc:docMk/>
            <pc:sldMk cId="3762946387" sldId="268"/>
            <ac:spMk id="7" creationId="{09279334-CDF8-0A73-CF40-E102F7B3EE07}"/>
          </ac:spMkLst>
        </pc:spChg>
        <pc:spChg chg="mod">
          <ac:chgData name="Adam Wójcik" userId="e82bbd5e6a08f219" providerId="LiveId" clId="{6B8C4729-9EC9-454A-B542-D828FBB6E434}" dt="2024-02-08T02:50:12.490" v="2310" actId="20577"/>
          <ac:spMkLst>
            <pc:docMk/>
            <pc:sldMk cId="3762946387" sldId="268"/>
            <ac:spMk id="9" creationId="{E020EFFC-9E86-38FC-AE03-FD7532A1F71A}"/>
          </ac:spMkLst>
        </pc:spChg>
        <pc:spChg chg="add mod">
          <ac:chgData name="Adam Wójcik" userId="e82bbd5e6a08f219" providerId="LiveId" clId="{6B8C4729-9EC9-454A-B542-D828FBB6E434}" dt="2024-02-06T22:06:11.941" v="40"/>
          <ac:spMkLst>
            <pc:docMk/>
            <pc:sldMk cId="3762946387" sldId="268"/>
            <ac:spMk id="11" creationId="{3C207CA0-4455-6320-0F09-23109FE2EDE5}"/>
          </ac:spMkLst>
        </pc:spChg>
        <pc:spChg chg="add mod">
          <ac:chgData name="Adam Wójcik" userId="e82bbd5e6a08f219" providerId="LiveId" clId="{6B8C4729-9EC9-454A-B542-D828FBB6E434}" dt="2024-02-06T22:06:35.140" v="41"/>
          <ac:spMkLst>
            <pc:docMk/>
            <pc:sldMk cId="3762946387" sldId="268"/>
            <ac:spMk id="12" creationId="{73C7FDA1-9C9D-64AF-593A-5B3B0CCA096A}"/>
          </ac:spMkLst>
        </pc:spChg>
        <pc:spChg chg="mod">
          <ac:chgData name="Adam Wójcik" userId="e82bbd5e6a08f219" providerId="LiveId" clId="{6B8C4729-9EC9-454A-B542-D828FBB6E434}" dt="2024-02-08T02:52:39.576" v="2489" actId="20577"/>
          <ac:spMkLst>
            <pc:docMk/>
            <pc:sldMk cId="3762946387" sldId="268"/>
            <ac:spMk id="13" creationId="{0AB88B7F-8D6F-E5EA-1106-5D62C9A39514}"/>
          </ac:spMkLst>
        </pc:spChg>
        <pc:spChg chg="add mod">
          <ac:chgData name="Adam Wójcik" userId="e82bbd5e6a08f219" providerId="LiveId" clId="{6B8C4729-9EC9-454A-B542-D828FBB6E434}" dt="2024-02-06T22:06:35.140" v="41"/>
          <ac:spMkLst>
            <pc:docMk/>
            <pc:sldMk cId="3762946387" sldId="268"/>
            <ac:spMk id="14" creationId="{BA6CF5B2-FE0A-D5F1-BC33-BACBBEA4C93D}"/>
          </ac:spMkLst>
        </pc:spChg>
        <pc:spChg chg="add mod">
          <ac:chgData name="Adam Wójcik" userId="e82bbd5e6a08f219" providerId="LiveId" clId="{6B8C4729-9EC9-454A-B542-D828FBB6E434}" dt="2024-02-06T22:06:35.140" v="41"/>
          <ac:spMkLst>
            <pc:docMk/>
            <pc:sldMk cId="3762946387" sldId="268"/>
            <ac:spMk id="15" creationId="{589E15E2-3016-E18E-A410-E150553E8159}"/>
          </ac:spMkLst>
        </pc:spChg>
        <pc:spChg chg="add mod">
          <ac:chgData name="Adam Wójcik" userId="e82bbd5e6a08f219" providerId="LiveId" clId="{6B8C4729-9EC9-454A-B542-D828FBB6E434}" dt="2024-02-06T22:06:35.140" v="41"/>
          <ac:spMkLst>
            <pc:docMk/>
            <pc:sldMk cId="3762946387" sldId="268"/>
            <ac:spMk id="16" creationId="{94ECDBEF-AE0B-FC87-F0AA-BC9C3718B690}"/>
          </ac:spMkLst>
        </pc:spChg>
        <pc:spChg chg="add mod">
          <ac:chgData name="Adam Wójcik" userId="e82bbd5e6a08f219" providerId="LiveId" clId="{6B8C4729-9EC9-454A-B542-D828FBB6E434}" dt="2024-02-06T22:06:35.140" v="41"/>
          <ac:spMkLst>
            <pc:docMk/>
            <pc:sldMk cId="3762946387" sldId="268"/>
            <ac:spMk id="17" creationId="{AE3B64E5-393C-399E-4379-FF385D63307A}"/>
          </ac:spMkLst>
        </pc:spChg>
        <pc:graphicFrameChg chg="del mod">
          <ac:chgData name="Adam Wójcik" userId="e82bbd5e6a08f219" providerId="LiveId" clId="{6B8C4729-9EC9-454A-B542-D828FBB6E434}" dt="2024-02-06T22:06:11.036" v="39" actId="478"/>
          <ac:graphicFrameMkLst>
            <pc:docMk/>
            <pc:sldMk cId="3762946387" sldId="268"/>
            <ac:graphicFrameMk id="8" creationId="{7385F982-AE03-1954-09FE-47C14AAE0530}"/>
          </ac:graphicFrameMkLst>
        </pc:graphicFrameChg>
        <pc:graphicFrameChg chg="add mod">
          <ac:chgData name="Adam Wójcik" userId="e82bbd5e6a08f219" providerId="LiveId" clId="{6B8C4729-9EC9-454A-B542-D828FBB6E434}" dt="2024-02-08T02:50:43.324" v="2327" actId="207"/>
          <ac:graphicFrameMkLst>
            <pc:docMk/>
            <pc:sldMk cId="3762946387" sldId="268"/>
            <ac:graphicFrameMk id="10" creationId="{E6FFCCA7-D5D0-1C10-27E7-4A38B81947A4}"/>
          </ac:graphicFrameMkLst>
        </pc:graphicFrameChg>
      </pc:sldChg>
      <pc:sldChg chg="addSp delSp modSp mod delAnim modAnim">
        <pc:chgData name="Adam Wójcik" userId="e82bbd5e6a08f219" providerId="LiveId" clId="{6B8C4729-9EC9-454A-B542-D828FBB6E434}" dt="2024-02-08T02:53:05.652" v="2492" actId="478"/>
        <pc:sldMkLst>
          <pc:docMk/>
          <pc:sldMk cId="1519111541" sldId="269"/>
        </pc:sldMkLst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2" creationId="{4348BDAE-8EE5-C91D-6544-C41CE8CD883A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3" creationId="{BE4B4CD2-7733-3B26-BA57-96C2E7A3C235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4" creationId="{797F6F69-038B-9DCD-74E6-C627B7CC65A3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5" creationId="{4CE08A90-CA2B-9E21-CD86-194EA180A32C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6" creationId="{19535E72-B2BF-5226-5DAF-1B365D6E6BC3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7" creationId="{BA3F00F7-BB6E-5C0A-66C1-56755765AFAE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8" creationId="{0C3923C9-BAF4-D547-92C4-1268F1CA7583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17" creationId="{B5747147-160D-44B8-6236-004E1B0BB444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22" creationId="{0B9C57BE-AA8F-50C6-2130-26CCA3DE1F22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23" creationId="{BA9C02C2-1223-F78F-9DCF-81547140217D}"/>
          </ac:spMkLst>
        </pc:spChg>
        <pc:spChg chg="add mod">
          <ac:chgData name="Adam Wójcik" userId="e82bbd5e6a08f219" providerId="LiveId" clId="{6B8C4729-9EC9-454A-B542-D828FBB6E434}" dt="2024-02-08T01:02:25.448" v="1377"/>
          <ac:spMkLst>
            <pc:docMk/>
            <pc:sldMk cId="1519111541" sldId="269"/>
            <ac:spMk id="24" creationId="{9F014899-9EB7-36C0-0A01-F36C42AF0CF7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25" creationId="{9130F575-409B-09A8-19C3-92C796F7BF41}"/>
          </ac:spMkLst>
        </pc:spChg>
        <pc:spChg chg="add">
          <ac:chgData name="Adam Wójcik" userId="e82bbd5e6a08f219" providerId="LiveId" clId="{6B8C4729-9EC9-454A-B542-D828FBB6E434}" dt="2024-02-06T23:38:41.769" v="947"/>
          <ac:spMkLst>
            <pc:docMk/>
            <pc:sldMk cId="1519111541" sldId="269"/>
            <ac:spMk id="26" creationId="{00C6DFAB-4C2B-8584-AC1C-27E1CF41660E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28" creationId="{B156CBD0-6172-5975-B549-5F217326988F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29" creationId="{7D1F169B-6026-03D1-05A8-ED999AE6E8A5}"/>
          </ac:spMkLst>
        </pc:spChg>
        <pc:spChg chg="add del mod">
          <ac:chgData name="Adam Wójcik" userId="e82bbd5e6a08f219" providerId="LiveId" clId="{6B8C4729-9EC9-454A-B542-D828FBB6E434}" dt="2024-02-07T00:02:56.489" v="1283" actId="478"/>
          <ac:spMkLst>
            <pc:docMk/>
            <pc:sldMk cId="1519111541" sldId="269"/>
            <ac:spMk id="30" creationId="{744F0A00-4C92-5F84-D4E6-CFD179D0DC2C}"/>
          </ac:spMkLst>
        </pc:spChg>
        <pc:spChg chg="add del mod">
          <ac:chgData name="Adam Wójcik" userId="e82bbd5e6a08f219" providerId="LiveId" clId="{6B8C4729-9EC9-454A-B542-D828FBB6E434}" dt="2024-02-06T23:48:56.128" v="1241" actId="478"/>
          <ac:spMkLst>
            <pc:docMk/>
            <pc:sldMk cId="1519111541" sldId="269"/>
            <ac:spMk id="31" creationId="{542D6B9E-2579-FCD9-BCDD-3F25481DA427}"/>
          </ac:spMkLst>
        </pc:spChg>
        <pc:spChg chg="add del mod">
          <ac:chgData name="Adam Wójcik" userId="e82bbd5e6a08f219" providerId="LiveId" clId="{6B8C4729-9EC9-454A-B542-D828FBB6E434}" dt="2024-02-08T02:53:05.652" v="2492" actId="478"/>
          <ac:spMkLst>
            <pc:docMk/>
            <pc:sldMk cId="1519111541" sldId="269"/>
            <ac:spMk id="34" creationId="{B2C58594-FC1D-71B5-B70F-621D04A9243F}"/>
          </ac:spMkLst>
        </pc:spChg>
        <pc:picChg chg="add del mod">
          <ac:chgData name="Adam Wójcik" userId="e82bbd5e6a08f219" providerId="LiveId" clId="{6B8C4729-9EC9-454A-B542-D828FBB6E434}" dt="2024-02-08T02:53:05.652" v="2492" actId="478"/>
          <ac:picMkLst>
            <pc:docMk/>
            <pc:sldMk cId="1519111541" sldId="269"/>
            <ac:picMk id="11" creationId="{4770B021-1DC7-C67F-D16D-119539309735}"/>
          </ac:picMkLst>
        </pc:picChg>
        <pc:picChg chg="add del mod">
          <ac:chgData name="Adam Wójcik" userId="e82bbd5e6a08f219" providerId="LiveId" clId="{6B8C4729-9EC9-454A-B542-D828FBB6E434}" dt="2024-02-08T02:53:05.652" v="2492" actId="478"/>
          <ac:picMkLst>
            <pc:docMk/>
            <pc:sldMk cId="1519111541" sldId="269"/>
            <ac:picMk id="16" creationId="{EC2E1017-7685-4BA1-0FDA-1298094C2BB3}"/>
          </ac:picMkLst>
        </pc:picChg>
        <pc:picChg chg="add del mod">
          <ac:chgData name="Adam Wójcik" userId="e82bbd5e6a08f219" providerId="LiveId" clId="{6B8C4729-9EC9-454A-B542-D828FBB6E434}" dt="2024-02-08T02:53:05.652" v="2492" actId="478"/>
          <ac:picMkLst>
            <pc:docMk/>
            <pc:sldMk cId="1519111541" sldId="269"/>
            <ac:picMk id="33" creationId="{36C0B3C1-CC55-5BE9-542D-71D88F28FF21}"/>
          </ac:picMkLst>
        </pc:picChg>
        <pc:cxnChg chg="add del mod">
          <ac:chgData name="Adam Wójcik" userId="e82bbd5e6a08f219" providerId="LiveId" clId="{6B8C4729-9EC9-454A-B542-D828FBB6E434}" dt="2024-02-08T02:53:05.652" v="2492" actId="478"/>
          <ac:cxnSpMkLst>
            <pc:docMk/>
            <pc:sldMk cId="1519111541" sldId="269"/>
            <ac:cxnSpMk id="9" creationId="{0076BA7E-C3F1-E3EB-1503-B5381B8B1035}"/>
          </ac:cxnSpMkLst>
        </pc:cxnChg>
        <pc:cxnChg chg="add del mod">
          <ac:chgData name="Adam Wójcik" userId="e82bbd5e6a08f219" providerId="LiveId" clId="{6B8C4729-9EC9-454A-B542-D828FBB6E434}" dt="2024-02-08T02:53:05.652" v="2492" actId="478"/>
          <ac:cxnSpMkLst>
            <pc:docMk/>
            <pc:sldMk cId="1519111541" sldId="269"/>
            <ac:cxnSpMk id="13" creationId="{A86B88EB-B42F-A6FF-81C2-AF8DBBDC2153}"/>
          </ac:cxnSpMkLst>
        </pc:cxnChg>
        <pc:cxnChg chg="add del mod">
          <ac:chgData name="Adam Wójcik" userId="e82bbd5e6a08f219" providerId="LiveId" clId="{6B8C4729-9EC9-454A-B542-D828FBB6E434}" dt="2024-02-08T02:53:05.652" v="2492" actId="478"/>
          <ac:cxnSpMkLst>
            <pc:docMk/>
            <pc:sldMk cId="1519111541" sldId="269"/>
            <ac:cxnSpMk id="18" creationId="{155AED1B-98A1-21E8-B2E8-97E67C091B7E}"/>
          </ac:cxnSpMkLst>
        </pc:cxnChg>
        <pc:cxnChg chg="add del mod">
          <ac:chgData name="Adam Wójcik" userId="e82bbd5e6a08f219" providerId="LiveId" clId="{6B8C4729-9EC9-454A-B542-D828FBB6E434}" dt="2024-02-08T02:53:05.652" v="2492" actId="478"/>
          <ac:cxnSpMkLst>
            <pc:docMk/>
            <pc:sldMk cId="1519111541" sldId="269"/>
            <ac:cxnSpMk id="19" creationId="{81803CE4-9AB2-A13C-7D37-1CD6F1CA8B30}"/>
          </ac:cxnSpMkLst>
        </pc:cxnChg>
      </pc:sldChg>
      <pc:sldChg chg="addSp delSp modSp mod modAnim">
        <pc:chgData name="Adam Wójcik" userId="e82bbd5e6a08f219" providerId="LiveId" clId="{6B8C4729-9EC9-454A-B542-D828FBB6E434}" dt="2024-02-08T02:53:10.389" v="2493" actId="478"/>
        <pc:sldMkLst>
          <pc:docMk/>
          <pc:sldMk cId="2019074244" sldId="270"/>
        </pc:sldMkLst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2" creationId="{198B93C4-ECD8-56C5-650D-8D2035119B41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5" creationId="{B86F74EF-FE21-5174-5CAE-72E58B3875BD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6" creationId="{2B34D8C7-81E6-1B90-B509-DFD4CF65777B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7" creationId="{EECC7408-8616-137A-E1B9-8F5650F8229A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8" creationId="{15E09932-5B1D-8715-E183-DD9974F1B5D1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9" creationId="{35D718E4-E7FD-666E-9E77-69E5DE1E7225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11" creationId="{2976B483-1344-B245-CDA8-D520932BA569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12" creationId="{BC92AAB5-144E-1205-1EE9-60710638745E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14" creationId="{E947E782-D3C0-C004-C2F4-D67448A8F904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15" creationId="{EABCC206-F178-B4C8-B6E4-318CD683657F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16" creationId="{21430177-5603-C719-4BB1-8C321C265FD3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23" creationId="{114EB426-AA11-04DB-BEEC-68E1AEC530CA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32" creationId="{EFC5E148-53A5-E9CE-9F9C-8B5CBB6A1A4E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34" creationId="{57D6039A-4FEC-70B6-4260-16BC3FD4FEB5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35" creationId="{6A34975F-2167-75CF-1964-4F646F452E2F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41" creationId="{C546DCD4-88A6-FE98-A1C4-BBAC4EC954B6}"/>
          </ac:spMkLst>
        </pc:spChg>
        <pc:spChg chg="add">
          <ac:chgData name="Adam Wójcik" userId="e82bbd5e6a08f219" providerId="LiveId" clId="{6B8C4729-9EC9-454A-B542-D828FBB6E434}" dt="2024-02-08T01:41:56.643" v="2091"/>
          <ac:spMkLst>
            <pc:docMk/>
            <pc:sldMk cId="2019074244" sldId="270"/>
            <ac:spMk id="42" creationId="{94D79775-F259-38B2-38E0-C23C3878CA9F}"/>
          </ac:spMkLst>
        </pc:spChg>
        <pc:spChg chg="add del mod">
          <ac:chgData name="Adam Wójcik" userId="e82bbd5e6a08f219" providerId="LiveId" clId="{6B8C4729-9EC9-454A-B542-D828FBB6E434}" dt="2024-02-08T02:53:10.389" v="2493" actId="478"/>
          <ac:spMkLst>
            <pc:docMk/>
            <pc:sldMk cId="2019074244" sldId="270"/>
            <ac:spMk id="43" creationId="{4A3A986A-AEC0-CC13-3407-475C08098896}"/>
          </ac:spMkLst>
        </pc:spChg>
        <pc:picChg chg="add del mod">
          <ac:chgData name="Adam Wójcik" userId="e82bbd5e6a08f219" providerId="LiveId" clId="{6B8C4729-9EC9-454A-B542-D828FBB6E434}" dt="2024-02-08T01:00:38.158" v="1353" actId="478"/>
          <ac:picMkLst>
            <pc:docMk/>
            <pc:sldMk cId="2019074244" sldId="270"/>
            <ac:picMk id="4" creationId="{A7660789-4893-0CC0-12F5-EC6625B75DB3}"/>
          </ac:picMkLst>
        </pc:picChg>
        <pc:picChg chg="add del mod">
          <ac:chgData name="Adam Wójcik" userId="e82bbd5e6a08f219" providerId="LiveId" clId="{6B8C4729-9EC9-454A-B542-D828FBB6E434}" dt="2024-02-08T02:53:10.389" v="2493" actId="478"/>
          <ac:picMkLst>
            <pc:docMk/>
            <pc:sldMk cId="2019074244" sldId="270"/>
            <ac:picMk id="13" creationId="{A8CA8AB5-316E-3EE5-9C00-565AE35639B4}"/>
          </ac:picMkLst>
        </pc:picChg>
        <pc:picChg chg="add del mod">
          <ac:chgData name="Adam Wójcik" userId="e82bbd5e6a08f219" providerId="LiveId" clId="{6B8C4729-9EC9-454A-B542-D828FBB6E434}" dt="2024-02-08T02:53:10.389" v="2493" actId="478"/>
          <ac:picMkLst>
            <pc:docMk/>
            <pc:sldMk cId="2019074244" sldId="270"/>
            <ac:picMk id="1026" creationId="{51CCE467-483B-86B9-E81E-7F31E56C9452}"/>
          </ac:picMkLst>
        </pc:picChg>
        <pc:cxnChg chg="add del mod">
          <ac:chgData name="Adam Wójcik" userId="e82bbd5e6a08f219" providerId="LiveId" clId="{6B8C4729-9EC9-454A-B542-D828FBB6E434}" dt="2024-02-08T02:53:10.389" v="2493" actId="478"/>
          <ac:cxnSpMkLst>
            <pc:docMk/>
            <pc:sldMk cId="2019074244" sldId="270"/>
            <ac:cxnSpMk id="18" creationId="{D7A494F0-81AE-CC45-177B-99F8A3967D83}"/>
          </ac:cxnSpMkLst>
        </pc:cxnChg>
        <pc:cxnChg chg="add del mod">
          <ac:chgData name="Adam Wójcik" userId="e82bbd5e6a08f219" providerId="LiveId" clId="{6B8C4729-9EC9-454A-B542-D828FBB6E434}" dt="2024-02-08T02:53:10.389" v="2493" actId="478"/>
          <ac:cxnSpMkLst>
            <pc:docMk/>
            <pc:sldMk cId="2019074244" sldId="270"/>
            <ac:cxnSpMk id="19" creationId="{FDFE6892-207D-0071-1B26-5332E460A940}"/>
          </ac:cxnSpMkLst>
        </pc:cxnChg>
        <pc:cxnChg chg="add del mod">
          <ac:chgData name="Adam Wójcik" userId="e82bbd5e6a08f219" providerId="LiveId" clId="{6B8C4729-9EC9-454A-B542-D828FBB6E434}" dt="2024-02-08T02:53:10.389" v="2493" actId="478"/>
          <ac:cxnSpMkLst>
            <pc:docMk/>
            <pc:sldMk cId="2019074244" sldId="270"/>
            <ac:cxnSpMk id="24" creationId="{C02FD1DB-B748-4483-4B47-48C32E7C80C7}"/>
          </ac:cxnSpMkLst>
        </pc:cxnChg>
        <pc:cxnChg chg="add del mod">
          <ac:chgData name="Adam Wójcik" userId="e82bbd5e6a08f219" providerId="LiveId" clId="{6B8C4729-9EC9-454A-B542-D828FBB6E434}" dt="2024-02-08T02:53:10.389" v="2493" actId="478"/>
          <ac:cxnSpMkLst>
            <pc:docMk/>
            <pc:sldMk cId="2019074244" sldId="270"/>
            <ac:cxnSpMk id="28" creationId="{BCF68997-1A0F-69C6-59C6-B43716282726}"/>
          </ac:cxnSpMkLst>
        </pc:cxnChg>
        <pc:cxnChg chg="add del mod">
          <ac:chgData name="Adam Wójcik" userId="e82bbd5e6a08f219" providerId="LiveId" clId="{6B8C4729-9EC9-454A-B542-D828FBB6E434}" dt="2024-02-08T02:53:10.389" v="2493" actId="478"/>
          <ac:cxnSpMkLst>
            <pc:docMk/>
            <pc:sldMk cId="2019074244" sldId="270"/>
            <ac:cxnSpMk id="33" creationId="{3928A696-C7D5-6DAA-61D6-8E6EB1803790}"/>
          </ac:cxnSpMkLst>
        </pc:cxnChg>
        <pc:cxnChg chg="add del mod">
          <ac:chgData name="Adam Wójcik" userId="e82bbd5e6a08f219" providerId="LiveId" clId="{6B8C4729-9EC9-454A-B542-D828FBB6E434}" dt="2024-02-08T02:53:10.389" v="2493" actId="478"/>
          <ac:cxnSpMkLst>
            <pc:docMk/>
            <pc:sldMk cId="2019074244" sldId="270"/>
            <ac:cxnSpMk id="36" creationId="{C948C0D7-5632-0A7B-AFB8-C8DA9061CA0E}"/>
          </ac:cxnSpMkLst>
        </pc:cxnChg>
        <pc:cxnChg chg="add del mod">
          <ac:chgData name="Adam Wójcik" userId="e82bbd5e6a08f219" providerId="LiveId" clId="{6B8C4729-9EC9-454A-B542-D828FBB6E434}" dt="2024-02-08T02:53:10.389" v="2493" actId="478"/>
          <ac:cxnSpMkLst>
            <pc:docMk/>
            <pc:sldMk cId="2019074244" sldId="270"/>
            <ac:cxnSpMk id="38" creationId="{F880701C-5D92-D541-F6CF-0E857E767D40}"/>
          </ac:cxnSpMkLst>
        </pc:cxnChg>
        <pc:cxnChg chg="add del mod">
          <ac:chgData name="Adam Wójcik" userId="e82bbd5e6a08f219" providerId="LiveId" clId="{6B8C4729-9EC9-454A-B542-D828FBB6E434}" dt="2024-02-08T02:53:10.389" v="2493" actId="478"/>
          <ac:cxnSpMkLst>
            <pc:docMk/>
            <pc:sldMk cId="2019074244" sldId="270"/>
            <ac:cxnSpMk id="44" creationId="{9936E7C1-B612-EA1B-AEE9-F3A6C0C28252}"/>
          </ac:cxnSpMkLst>
        </pc:cxnChg>
        <pc:cxnChg chg="add del mod">
          <ac:chgData name="Adam Wójcik" userId="e82bbd5e6a08f219" providerId="LiveId" clId="{6B8C4729-9EC9-454A-B542-D828FBB6E434}" dt="2024-02-08T02:53:10.389" v="2493" actId="478"/>
          <ac:cxnSpMkLst>
            <pc:docMk/>
            <pc:sldMk cId="2019074244" sldId="270"/>
            <ac:cxnSpMk id="48" creationId="{505779DF-B53A-FF46-A864-9DD3C0CC81E2}"/>
          </ac:cxnSpMkLst>
        </pc:cxnChg>
      </pc:sldChg>
      <pc:sldChg chg="addSp delSp modSp mod delAnim modAnim">
        <pc:chgData name="Adam Wójcik" userId="e82bbd5e6a08f219" providerId="LiveId" clId="{6B8C4729-9EC9-454A-B542-D828FBB6E434}" dt="2024-02-08T02:53:15.858" v="2494" actId="478"/>
        <pc:sldMkLst>
          <pc:docMk/>
          <pc:sldMk cId="578887127" sldId="272"/>
        </pc:sldMkLst>
        <pc:spChg chg="add del mod">
          <ac:chgData name="Adam Wójcik" userId="e82bbd5e6a08f219" providerId="LiveId" clId="{6B8C4729-9EC9-454A-B542-D828FBB6E434}" dt="2024-02-08T01:58:19.802" v="2148" actId="478"/>
          <ac:spMkLst>
            <pc:docMk/>
            <pc:sldMk cId="578887127" sldId="272"/>
            <ac:spMk id="2" creationId="{65344A67-F83B-4E6C-C0C5-FE94B6A46FA3}"/>
          </ac:spMkLst>
        </pc:spChg>
        <pc:spChg chg="add del mod">
          <ac:chgData name="Adam Wójcik" userId="e82bbd5e6a08f219" providerId="LiveId" clId="{6B8C4729-9EC9-454A-B542-D828FBB6E434}" dt="2024-02-08T02:53:15.858" v="2494" actId="478"/>
          <ac:spMkLst>
            <pc:docMk/>
            <pc:sldMk cId="578887127" sldId="272"/>
            <ac:spMk id="3" creationId="{3ADC0C2A-5B55-3680-CA92-09CA82D28E13}"/>
          </ac:spMkLst>
        </pc:spChg>
        <pc:spChg chg="add del mod">
          <ac:chgData name="Adam Wójcik" userId="e82bbd5e6a08f219" providerId="LiveId" clId="{6B8C4729-9EC9-454A-B542-D828FBB6E434}" dt="2024-02-08T02:53:15.858" v="2494" actId="478"/>
          <ac:spMkLst>
            <pc:docMk/>
            <pc:sldMk cId="578887127" sldId="272"/>
            <ac:spMk id="4" creationId="{095D9EBE-9D6F-9BD9-FF1D-600515772666}"/>
          </ac:spMkLst>
        </pc:spChg>
        <pc:spChg chg="add del mod">
          <ac:chgData name="Adam Wójcik" userId="e82bbd5e6a08f219" providerId="LiveId" clId="{6B8C4729-9EC9-454A-B542-D828FBB6E434}" dt="2024-02-08T02:53:15.858" v="2494" actId="478"/>
          <ac:spMkLst>
            <pc:docMk/>
            <pc:sldMk cId="578887127" sldId="272"/>
            <ac:spMk id="5" creationId="{0D4FF619-F158-0A6F-0685-D497FC1EF529}"/>
          </ac:spMkLst>
        </pc:spChg>
        <pc:spChg chg="add del mod">
          <ac:chgData name="Adam Wójcik" userId="e82bbd5e6a08f219" providerId="LiveId" clId="{6B8C4729-9EC9-454A-B542-D828FBB6E434}" dt="2024-02-08T02:53:15.858" v="2494" actId="478"/>
          <ac:spMkLst>
            <pc:docMk/>
            <pc:sldMk cId="578887127" sldId="272"/>
            <ac:spMk id="6" creationId="{A2EBAAB4-6991-A83E-503B-A14BC1D7A267}"/>
          </ac:spMkLst>
        </pc:spChg>
        <pc:spChg chg="add del mod">
          <ac:chgData name="Adam Wójcik" userId="e82bbd5e6a08f219" providerId="LiveId" clId="{6B8C4729-9EC9-454A-B542-D828FBB6E434}" dt="2024-02-08T02:53:15.858" v="2494" actId="478"/>
          <ac:spMkLst>
            <pc:docMk/>
            <pc:sldMk cId="578887127" sldId="272"/>
            <ac:spMk id="7" creationId="{AC480297-5D4E-5BA5-8839-D490BB97BF33}"/>
          </ac:spMkLst>
        </pc:spChg>
        <pc:spChg chg="mod">
          <ac:chgData name="Adam Wójcik" userId="e82bbd5e6a08f219" providerId="LiveId" clId="{6B8C4729-9EC9-454A-B542-D828FBB6E434}" dt="2024-02-08T02:04:36.029" v="2286" actId="688"/>
          <ac:spMkLst>
            <pc:docMk/>
            <pc:sldMk cId="578887127" sldId="272"/>
            <ac:spMk id="10" creationId="{A4926C56-43CB-41FB-90E8-E6B7E9A0E75B}"/>
          </ac:spMkLst>
        </pc:spChg>
        <pc:cxnChg chg="add del mod">
          <ac:chgData name="Adam Wójcik" userId="e82bbd5e6a08f219" providerId="LiveId" clId="{6B8C4729-9EC9-454A-B542-D828FBB6E434}" dt="2024-02-08T02:53:15.858" v="2494" actId="478"/>
          <ac:cxnSpMkLst>
            <pc:docMk/>
            <pc:sldMk cId="578887127" sldId="272"/>
            <ac:cxnSpMk id="9" creationId="{1D6D4E2E-B615-86CF-3C8A-FEF275CFBC09}"/>
          </ac:cxnSpMkLst>
        </pc:cxnChg>
      </pc:sldChg>
      <pc:sldChg chg="addSp delSp modSp add del mod addAnim delAnim modAnim">
        <pc:chgData name="Adam Wójcik" userId="e82bbd5e6a08f219" providerId="LiveId" clId="{6B8C4729-9EC9-454A-B542-D828FBB6E434}" dt="2024-02-08T02:57:08.579" v="2618" actId="14100"/>
        <pc:sldMkLst>
          <pc:docMk/>
          <pc:sldMk cId="1571895837" sldId="273"/>
        </pc:sldMkLst>
        <pc:spChg chg="add 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3" creationId="{51F2F3A9-D322-60DB-BE32-299ED1DA8DB5}"/>
          </ac:spMkLst>
        </pc:spChg>
        <pc:spChg chg="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5" creationId="{2BA62B2D-1F0B-11AA-6E41-D445B38373FC}"/>
          </ac:spMkLst>
        </pc:spChg>
        <pc:spChg chg="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6" creationId="{0FB7F088-4A21-F30C-6970-DB08A2FAC047}"/>
          </ac:spMkLst>
        </pc:spChg>
        <pc:spChg chg="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8" creationId="{535E34F3-559D-E473-D05D-DC7B490FA80B}"/>
          </ac:spMkLst>
        </pc:spChg>
        <pc:spChg chg="add mod">
          <ac:chgData name="Adam Wójcik" userId="e82bbd5e6a08f219" providerId="LiveId" clId="{6B8C4729-9EC9-454A-B542-D828FBB6E434}" dt="2024-02-08T02:53:56.609" v="2552"/>
          <ac:spMkLst>
            <pc:docMk/>
            <pc:sldMk cId="1571895837" sldId="273"/>
            <ac:spMk id="18" creationId="{7635DF27-541B-1D1D-7FD9-531EB053E44B}"/>
          </ac:spMkLst>
        </pc:spChg>
        <pc:spChg chg="add del mod">
          <ac:chgData name="Adam Wójcik" userId="e82bbd5e6a08f219" providerId="LiveId" clId="{6B8C4729-9EC9-454A-B542-D828FBB6E434}" dt="2024-02-08T02:54:01.283" v="2553" actId="478"/>
          <ac:spMkLst>
            <pc:docMk/>
            <pc:sldMk cId="1571895837" sldId="273"/>
            <ac:spMk id="19" creationId="{63613744-F3E9-EA10-30A7-8F079005A568}"/>
          </ac:spMkLst>
        </pc:spChg>
        <pc:spChg chg="add mod">
          <ac:chgData name="Adam Wójcik" userId="e82bbd5e6a08f219" providerId="LiveId" clId="{6B8C4729-9EC9-454A-B542-D828FBB6E434}" dt="2024-02-08T01:58:52.864" v="2155" actId="207"/>
          <ac:spMkLst>
            <pc:docMk/>
            <pc:sldMk cId="1571895837" sldId="273"/>
            <ac:spMk id="21" creationId="{E09907BF-817B-6583-7008-39EF92BFF383}"/>
          </ac:spMkLst>
        </pc:spChg>
        <pc:spChg chg="add 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22" creationId="{3968778D-A9F1-F41E-FFF3-4D4C3B4E87A8}"/>
          </ac:spMkLst>
        </pc:spChg>
        <pc:spChg chg="add 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23" creationId="{6E9CB1AB-26D3-A73F-2B4A-54E8733F113E}"/>
          </ac:spMkLst>
        </pc:spChg>
        <pc:spChg chg="add 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24" creationId="{AC0F7BDE-FFAB-8279-F4B3-65461DF697C4}"/>
          </ac:spMkLst>
        </pc:spChg>
        <pc:spChg chg="add 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25" creationId="{BE8F0390-71A3-3D3C-0B9A-0DFCE4B658F0}"/>
          </ac:spMkLst>
        </pc:spChg>
        <pc:spChg chg="add 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26" creationId="{AB12B386-870B-5FD1-E56B-B409A8F28E63}"/>
          </ac:spMkLst>
        </pc:spChg>
        <pc:spChg chg="add 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29" creationId="{BF7324E1-9030-12FE-E6D8-66BEF139FAC7}"/>
          </ac:spMkLst>
        </pc:spChg>
        <pc:spChg chg="add mod">
          <ac:chgData name="Adam Wójcik" userId="e82bbd5e6a08f219" providerId="LiveId" clId="{6B8C4729-9EC9-454A-B542-D828FBB6E434}" dt="2024-02-08T01:58:45.885" v="2154"/>
          <ac:spMkLst>
            <pc:docMk/>
            <pc:sldMk cId="1571895837" sldId="273"/>
            <ac:spMk id="30" creationId="{0563C673-2453-1CCB-C84E-5275820D05BC}"/>
          </ac:spMkLst>
        </pc:spChg>
        <pc:grpChg chg="mod">
          <ac:chgData name="Adam Wójcik" userId="e82bbd5e6a08f219" providerId="LiveId" clId="{6B8C4729-9EC9-454A-B542-D828FBB6E434}" dt="2024-02-08T01:58:45.885" v="2154"/>
          <ac:grpSpMkLst>
            <pc:docMk/>
            <pc:sldMk cId="1571895837" sldId="273"/>
            <ac:grpSpMk id="7" creationId="{E37EF67B-2BA3-1E46-3E3A-EEFD53E43BBF}"/>
          </ac:grpSpMkLst>
        </pc:grpChg>
        <pc:grpChg chg="add mod">
          <ac:chgData name="Adam Wójcik" userId="e82bbd5e6a08f219" providerId="LiveId" clId="{6B8C4729-9EC9-454A-B542-D828FBB6E434}" dt="2024-02-08T01:58:45.885" v="2154"/>
          <ac:grpSpMkLst>
            <pc:docMk/>
            <pc:sldMk cId="1571895837" sldId="273"/>
            <ac:grpSpMk id="17" creationId="{F2A603A5-7623-9A92-DE9F-7A57FED56B04}"/>
          </ac:grpSpMkLst>
        </pc:grpChg>
        <pc:picChg chg="mod">
          <ac:chgData name="Adam Wójcik" userId="e82bbd5e6a08f219" providerId="LiveId" clId="{6B8C4729-9EC9-454A-B542-D828FBB6E434}" dt="2024-02-08T01:58:45.885" v="2154"/>
          <ac:picMkLst>
            <pc:docMk/>
            <pc:sldMk cId="1571895837" sldId="273"/>
            <ac:picMk id="4" creationId="{D149384D-2337-CB04-479E-AAC7099CB062}"/>
          </ac:picMkLst>
        </pc:picChg>
        <pc:picChg chg="add mod">
          <ac:chgData name="Adam Wójcik" userId="e82bbd5e6a08f219" providerId="LiveId" clId="{6B8C4729-9EC9-454A-B542-D828FBB6E434}" dt="2024-02-08T02:57:08.579" v="2618" actId="14100"/>
          <ac:picMkLst>
            <pc:docMk/>
            <pc:sldMk cId="1571895837" sldId="273"/>
            <ac:picMk id="9" creationId="{F01416BC-425A-64EB-C90E-773FF83C03CE}"/>
          </ac:picMkLst>
        </pc:picChg>
        <pc:picChg chg="mod">
          <ac:chgData name="Adam Wójcik" userId="e82bbd5e6a08f219" providerId="LiveId" clId="{6B8C4729-9EC9-454A-B542-D828FBB6E434}" dt="2024-02-08T01:58:45.885" v="2154"/>
          <ac:picMkLst>
            <pc:docMk/>
            <pc:sldMk cId="1571895837" sldId="273"/>
            <ac:picMk id="13" creationId="{98E69335-E1AB-565E-DC65-C03425559AE1}"/>
          </ac:picMkLst>
        </pc:picChg>
        <pc:picChg chg="add mod">
          <ac:chgData name="Adam Wójcik" userId="e82bbd5e6a08f219" providerId="LiveId" clId="{6B8C4729-9EC9-454A-B542-D828FBB6E434}" dt="2024-02-08T02:56:30.568" v="2574" actId="166"/>
          <ac:picMkLst>
            <pc:docMk/>
            <pc:sldMk cId="1571895837" sldId="273"/>
            <ac:picMk id="1026" creationId="{32594CEF-02E9-5112-13C6-E44AA3E6359F}"/>
          </ac:picMkLst>
        </pc:picChg>
        <pc:picChg chg="add mod">
          <ac:chgData name="Adam Wójcik" userId="e82bbd5e6a08f219" providerId="LiveId" clId="{6B8C4729-9EC9-454A-B542-D828FBB6E434}" dt="2024-02-08T01:58:45.885" v="2154"/>
          <ac:picMkLst>
            <pc:docMk/>
            <pc:sldMk cId="1571895837" sldId="273"/>
            <ac:picMk id="1028" creationId="{D9F0AA22-B49C-1FC4-ACEB-61EE744D266D}"/>
          </ac:picMkLst>
        </pc:picChg>
      </pc:sldChg>
      <pc:sldChg chg="del">
        <pc:chgData name="Adam Wójcik" userId="e82bbd5e6a08f219" providerId="LiveId" clId="{6B8C4729-9EC9-454A-B542-D828FBB6E434}" dt="2024-02-08T01:58:07.045" v="2144" actId="2696"/>
        <pc:sldMkLst>
          <pc:docMk/>
          <pc:sldMk cId="1563616093" sldId="274"/>
        </pc:sldMkLst>
      </pc:sldChg>
      <pc:sldChg chg="delSp del modAnim">
        <pc:chgData name="Adam Wójcik" userId="e82bbd5e6a08f219" providerId="LiveId" clId="{6B8C4729-9EC9-454A-B542-D828FBB6E434}" dt="2024-02-08T01:58:57.916" v="2156" actId="2696"/>
        <pc:sldMkLst>
          <pc:docMk/>
          <pc:sldMk cId="452860452" sldId="275"/>
        </pc:sldMkLst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3" creationId="{51F2F3A9-D322-60DB-BE32-299ED1DA8DB5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18" creationId="{7635DF27-541B-1D1D-7FD9-531EB053E44B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19" creationId="{63613744-F3E9-EA10-30A7-8F079005A568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21" creationId="{E09907BF-817B-6583-7008-39EF92BFF383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22" creationId="{3968778D-A9F1-F41E-FFF3-4D4C3B4E87A8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23" creationId="{6E9CB1AB-26D3-A73F-2B4A-54E8733F113E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24" creationId="{AC0F7BDE-FFAB-8279-F4B3-65461DF697C4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25" creationId="{BE8F0390-71A3-3D3C-0B9A-0DFCE4B658F0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26" creationId="{AB12B386-870B-5FD1-E56B-B409A8F28E63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29" creationId="{BF7324E1-9030-12FE-E6D8-66BEF139FAC7}"/>
          </ac:spMkLst>
        </pc:spChg>
        <pc:spChg chg="del">
          <ac:chgData name="Adam Wójcik" userId="e82bbd5e6a08f219" providerId="LiveId" clId="{6B8C4729-9EC9-454A-B542-D828FBB6E434}" dt="2024-02-08T01:58:44.256" v="2153" actId="21"/>
          <ac:spMkLst>
            <pc:docMk/>
            <pc:sldMk cId="452860452" sldId="275"/>
            <ac:spMk id="30" creationId="{0563C673-2453-1CCB-C84E-5275820D05BC}"/>
          </ac:spMkLst>
        </pc:spChg>
        <pc:grpChg chg="del">
          <ac:chgData name="Adam Wójcik" userId="e82bbd5e6a08f219" providerId="LiveId" clId="{6B8C4729-9EC9-454A-B542-D828FBB6E434}" dt="2024-02-08T01:58:44.256" v="2153" actId="21"/>
          <ac:grpSpMkLst>
            <pc:docMk/>
            <pc:sldMk cId="452860452" sldId="275"/>
            <ac:grpSpMk id="17" creationId="{F2A603A5-7623-9A92-DE9F-7A57FED56B04}"/>
          </ac:grpSpMkLst>
        </pc:grpChg>
        <pc:picChg chg="del">
          <ac:chgData name="Adam Wójcik" userId="e82bbd5e6a08f219" providerId="LiveId" clId="{6B8C4729-9EC9-454A-B542-D828FBB6E434}" dt="2024-02-08T01:58:44.256" v="2153" actId="21"/>
          <ac:picMkLst>
            <pc:docMk/>
            <pc:sldMk cId="452860452" sldId="275"/>
            <ac:picMk id="1026" creationId="{32594CEF-02E9-5112-13C6-E44AA3E6359F}"/>
          </ac:picMkLst>
        </pc:picChg>
        <pc:picChg chg="del">
          <ac:chgData name="Adam Wójcik" userId="e82bbd5e6a08f219" providerId="LiveId" clId="{6B8C4729-9EC9-454A-B542-D828FBB6E434}" dt="2024-02-08T01:58:44.256" v="2153" actId="21"/>
          <ac:picMkLst>
            <pc:docMk/>
            <pc:sldMk cId="452860452" sldId="275"/>
            <ac:picMk id="1028" creationId="{D9F0AA22-B49C-1FC4-ACEB-61EE744D266D}"/>
          </ac:picMkLst>
        </pc:picChg>
      </pc:sldChg>
      <pc:sldChg chg="delSp del mod">
        <pc:chgData name="Adam Wójcik" userId="e82bbd5e6a08f219" providerId="LiveId" clId="{6B8C4729-9EC9-454A-B542-D828FBB6E434}" dt="2024-02-08T01:58:39.621" v="2152" actId="2696"/>
        <pc:sldMkLst>
          <pc:docMk/>
          <pc:sldMk cId="30466070" sldId="276"/>
        </pc:sldMkLst>
        <pc:spChg chg="del">
          <ac:chgData name="Adam Wójcik" userId="e82bbd5e6a08f219" providerId="LiveId" clId="{6B8C4729-9EC9-454A-B542-D828FBB6E434}" dt="2024-02-08T01:58:09.836" v="2145" actId="21"/>
          <ac:spMkLst>
            <pc:docMk/>
            <pc:sldMk cId="30466070" sldId="276"/>
            <ac:spMk id="6" creationId="{A2EBAAB4-6991-A83E-503B-A14BC1D7A267}"/>
          </ac:spMkLst>
        </pc:spChg>
      </pc:sldChg>
      <pc:sldChg chg="addSp delSp modSp mod delAnim modAnim">
        <pc:chgData name="Adam Wójcik" userId="e82bbd5e6a08f219" providerId="LiveId" clId="{6B8C4729-9EC9-454A-B542-D828FBB6E434}" dt="2024-02-08T22:05:27.853" v="2668" actId="14100"/>
        <pc:sldMkLst>
          <pc:docMk/>
          <pc:sldMk cId="4155517488" sldId="277"/>
        </pc:sldMkLst>
        <pc:spChg chg="add mod">
          <ac:chgData name="Adam Wójcik" userId="e82bbd5e6a08f219" providerId="LiveId" clId="{6B8C4729-9EC9-454A-B542-D828FBB6E434}" dt="2024-02-08T22:05:27.853" v="2668" actId="14100"/>
          <ac:spMkLst>
            <pc:docMk/>
            <pc:sldMk cId="4155517488" sldId="277"/>
            <ac:spMk id="2" creationId="{32BA22A6-8149-DED9-DC41-A9A76B5E1835}"/>
          </ac:spMkLst>
        </pc:spChg>
        <pc:spChg chg="mod">
          <ac:chgData name="Adam Wójcik" userId="e82bbd5e6a08f219" providerId="LiveId" clId="{6B8C4729-9EC9-454A-B542-D828FBB6E434}" dt="2024-02-06T22:09:03.031" v="71" actId="688"/>
          <ac:spMkLst>
            <pc:docMk/>
            <pc:sldMk cId="4155517488" sldId="277"/>
            <ac:spMk id="7" creationId="{AD653B91-E618-6742-BBAA-80B806DD62E0}"/>
          </ac:spMkLst>
        </pc:spChg>
        <pc:spChg chg="del">
          <ac:chgData name="Adam Wójcik" userId="e82bbd5e6a08f219" providerId="LiveId" clId="{6B8C4729-9EC9-454A-B542-D828FBB6E434}" dt="2024-02-08T02:52:49.738" v="2490" actId="478"/>
          <ac:spMkLst>
            <pc:docMk/>
            <pc:sldMk cId="4155517488" sldId="277"/>
            <ac:spMk id="8" creationId="{C9C8609D-89EB-13AB-E7A2-E787E81CB658}"/>
          </ac:spMkLst>
        </pc:spChg>
        <pc:spChg chg="del">
          <ac:chgData name="Adam Wójcik" userId="e82bbd5e6a08f219" providerId="LiveId" clId="{6B8C4729-9EC9-454A-B542-D828FBB6E434}" dt="2024-02-08T02:52:49.738" v="2490" actId="478"/>
          <ac:spMkLst>
            <pc:docMk/>
            <pc:sldMk cId="4155517488" sldId="277"/>
            <ac:spMk id="10" creationId="{5B5A27A8-B498-31C6-2314-3446DF202991}"/>
          </ac:spMkLst>
        </pc:spChg>
        <pc:picChg chg="del">
          <ac:chgData name="Adam Wójcik" userId="e82bbd5e6a08f219" providerId="LiveId" clId="{6B8C4729-9EC9-454A-B542-D828FBB6E434}" dt="2024-02-06T22:07:03.219" v="44" actId="478"/>
          <ac:picMkLst>
            <pc:docMk/>
            <pc:sldMk cId="4155517488" sldId="277"/>
            <ac:picMk id="4" creationId="{1D96FC79-B151-E84B-F1E9-71944858B8B1}"/>
          </ac:picMkLst>
        </pc:picChg>
        <pc:picChg chg="del">
          <ac:chgData name="Adam Wójcik" userId="e82bbd5e6a08f219" providerId="LiveId" clId="{6B8C4729-9EC9-454A-B542-D828FBB6E434}" dt="2024-02-06T22:07:06.595" v="46" actId="478"/>
          <ac:picMkLst>
            <pc:docMk/>
            <pc:sldMk cId="4155517488" sldId="277"/>
            <ac:picMk id="5" creationId="{6CC264C0-56BE-CBB2-A297-4F3B3F1B927A}"/>
          </ac:picMkLst>
        </pc:picChg>
        <pc:picChg chg="del">
          <ac:chgData name="Adam Wójcik" userId="e82bbd5e6a08f219" providerId="LiveId" clId="{6B8C4729-9EC9-454A-B542-D828FBB6E434}" dt="2024-02-06T22:07:04.855" v="45" actId="478"/>
          <ac:picMkLst>
            <pc:docMk/>
            <pc:sldMk cId="4155517488" sldId="277"/>
            <ac:picMk id="6" creationId="{81E2052F-785F-A49F-0379-4A90CF70B98A}"/>
          </ac:picMkLst>
        </pc:picChg>
      </pc:sldChg>
      <pc:sldChg chg="delSp modSp add del mod">
        <pc:chgData name="Adam Wójcik" userId="e82bbd5e6a08f219" providerId="LiveId" clId="{6B8C4729-9EC9-454A-B542-D828FBB6E434}" dt="2024-02-08T02:56:13.350" v="2569" actId="2696"/>
        <pc:sldMkLst>
          <pc:docMk/>
          <pc:sldMk cId="3443169204" sldId="278"/>
        </pc:sldMkLst>
        <pc:spChg chg="mod">
          <ac:chgData name="Adam Wójcik" userId="e82bbd5e6a08f219" providerId="LiveId" clId="{6B8C4729-9EC9-454A-B542-D828FBB6E434}" dt="2024-02-08T02:55:43.908" v="2566" actId="1076"/>
          <ac:spMkLst>
            <pc:docMk/>
            <pc:sldMk cId="3443169204" sldId="278"/>
            <ac:spMk id="3" creationId="{AB5C3917-5DEE-EB37-A937-CB6EAB0F54B1}"/>
          </ac:spMkLst>
        </pc:spChg>
        <pc:spChg chg="del">
          <ac:chgData name="Adam Wójcik" userId="e82bbd5e6a08f219" providerId="LiveId" clId="{6B8C4729-9EC9-454A-B542-D828FBB6E434}" dt="2024-02-08T02:55:14.325" v="2561" actId="478"/>
          <ac:spMkLst>
            <pc:docMk/>
            <pc:sldMk cId="3443169204" sldId="278"/>
            <ac:spMk id="6" creationId="{8DB2CAFD-9C9D-4630-DA65-96BBBF379EE2}"/>
          </ac:spMkLst>
        </pc:spChg>
        <pc:spChg chg="del">
          <ac:chgData name="Adam Wójcik" userId="e82bbd5e6a08f219" providerId="LiveId" clId="{6B8C4729-9EC9-454A-B542-D828FBB6E434}" dt="2024-02-08T02:55:10.650" v="2560" actId="478"/>
          <ac:spMkLst>
            <pc:docMk/>
            <pc:sldMk cId="3443169204" sldId="278"/>
            <ac:spMk id="9" creationId="{2DE4CC9C-301E-FCD9-6EA8-F2042FB53018}"/>
          </ac:spMkLst>
        </pc:spChg>
        <pc:spChg chg="del">
          <ac:chgData name="Adam Wójcik" userId="e82bbd5e6a08f219" providerId="LiveId" clId="{6B8C4729-9EC9-454A-B542-D828FBB6E434}" dt="2024-02-08T02:55:18.131" v="2562" actId="478"/>
          <ac:spMkLst>
            <pc:docMk/>
            <pc:sldMk cId="3443169204" sldId="278"/>
            <ac:spMk id="13" creationId="{7BB32F64-36DB-E7EC-38B4-C6A6ADFC6913}"/>
          </ac:spMkLst>
        </pc:spChg>
        <pc:graphicFrameChg chg="mod">
          <ac:chgData name="Adam Wójcik" userId="e82bbd5e6a08f219" providerId="LiveId" clId="{6B8C4729-9EC9-454A-B542-D828FBB6E434}" dt="2024-02-08T02:55:50.101" v="2567" actId="1076"/>
          <ac:graphicFrameMkLst>
            <pc:docMk/>
            <pc:sldMk cId="3443169204" sldId="278"/>
            <ac:graphicFrameMk id="10" creationId="{5D4D3FE5-C3A1-7306-715F-9BFB1606A760}"/>
          </ac:graphicFrameMkLst>
        </pc:graphicFrameChg>
        <pc:picChg chg="mod">
          <ac:chgData name="Adam Wójcik" userId="e82bbd5e6a08f219" providerId="LiveId" clId="{6B8C4729-9EC9-454A-B542-D828FBB6E434}" dt="2024-02-08T02:55:34.237" v="2564" actId="1076"/>
          <ac:picMkLst>
            <pc:docMk/>
            <pc:sldMk cId="3443169204" sldId="278"/>
            <ac:picMk id="4" creationId="{BDFD2780-B472-8E11-FDA6-C0FB5D1CC6AE}"/>
          </ac:picMkLst>
        </pc:picChg>
      </pc:sldChg>
    </pc:docChg>
  </pc:docChgLst>
  <pc:docChgLst>
    <pc:chgData name="Arjun Menon" userId="8bc5c293-4208-414e-9837-718a0385be6b" providerId="ADAL" clId="{E76D8A8E-A704-6C4F-9C64-ACE7F3C22DBA}"/>
    <pc:docChg chg="undo redo custSel addSld delSld modSld">
      <pc:chgData name="Arjun Menon" userId="8bc5c293-4208-414e-9837-718a0385be6b" providerId="ADAL" clId="{E76D8A8E-A704-6C4F-9C64-ACE7F3C22DBA}" dt="2024-04-17T15:30:47.892" v="714"/>
      <pc:docMkLst>
        <pc:docMk/>
      </pc:docMkLst>
      <pc:sldChg chg="del">
        <pc:chgData name="Arjun Menon" userId="8bc5c293-4208-414e-9837-718a0385be6b" providerId="ADAL" clId="{E76D8A8E-A704-6C4F-9C64-ACE7F3C22DBA}" dt="2024-04-17T15:28:06.693" v="707" actId="2696"/>
        <pc:sldMkLst>
          <pc:docMk/>
          <pc:sldMk cId="1571895837" sldId="273"/>
        </pc:sldMkLst>
      </pc:sldChg>
      <pc:sldChg chg="addSp delSp modSp mod delAnim modAnim">
        <pc:chgData name="Arjun Menon" userId="8bc5c293-4208-414e-9837-718a0385be6b" providerId="ADAL" clId="{E76D8A8E-A704-6C4F-9C64-ACE7F3C22DBA}" dt="2024-04-17T15:30:47.892" v="714"/>
        <pc:sldMkLst>
          <pc:docMk/>
          <pc:sldMk cId="4155517488" sldId="277"/>
        </pc:sldMkLst>
        <pc:spChg chg="add del mod">
          <ac:chgData name="Arjun Menon" userId="8bc5c293-4208-414e-9837-718a0385be6b" providerId="ADAL" clId="{E76D8A8E-A704-6C4F-9C64-ACE7F3C22DBA}" dt="2024-04-17T15:30:47.892" v="714"/>
          <ac:spMkLst>
            <pc:docMk/>
            <pc:sldMk cId="4155517488" sldId="277"/>
            <ac:spMk id="4" creationId="{3359A7A1-88FB-442F-1F0F-685B35AEB46A}"/>
          </ac:spMkLst>
        </pc:spChg>
        <pc:picChg chg="del mod">
          <ac:chgData name="Arjun Menon" userId="8bc5c293-4208-414e-9837-718a0385be6b" providerId="ADAL" clId="{E76D8A8E-A704-6C4F-9C64-ACE7F3C22DBA}" dt="2024-04-17T15:30:14.843" v="709" actId="478"/>
          <ac:picMkLst>
            <pc:docMk/>
            <pc:sldMk cId="4155517488" sldId="277"/>
            <ac:picMk id="3" creationId="{16BAFDE4-4ED8-B272-BFAA-E612827B9818}"/>
          </ac:picMkLst>
        </pc:picChg>
      </pc:sldChg>
      <pc:sldChg chg="modSp mod">
        <pc:chgData name="Arjun Menon" userId="8bc5c293-4208-414e-9837-718a0385be6b" providerId="ADAL" clId="{E76D8A8E-A704-6C4F-9C64-ACE7F3C22DBA}" dt="2024-04-17T01:41:03.545" v="0" actId="1076"/>
        <pc:sldMkLst>
          <pc:docMk/>
          <pc:sldMk cId="1367033300" sldId="279"/>
        </pc:sldMkLst>
        <pc:picChg chg="mod">
          <ac:chgData name="Arjun Menon" userId="8bc5c293-4208-414e-9837-718a0385be6b" providerId="ADAL" clId="{E76D8A8E-A704-6C4F-9C64-ACE7F3C22DBA}" dt="2024-04-17T01:41:03.545" v="0" actId="1076"/>
          <ac:picMkLst>
            <pc:docMk/>
            <pc:sldMk cId="1367033300" sldId="279"/>
            <ac:picMk id="49" creationId="{30729BFE-3EF5-5294-EDF6-40BAE020DF44}"/>
          </ac:picMkLst>
        </pc:picChg>
      </pc:sldChg>
      <pc:sldChg chg="add del setBg">
        <pc:chgData name="Arjun Menon" userId="8bc5c293-4208-414e-9837-718a0385be6b" providerId="ADAL" clId="{E76D8A8E-A704-6C4F-9C64-ACE7F3C22DBA}" dt="2024-04-17T12:17:56.618" v="26"/>
        <pc:sldMkLst>
          <pc:docMk/>
          <pc:sldMk cId="442935184" sldId="281"/>
        </pc:sldMkLst>
      </pc:sldChg>
      <pc:sldChg chg="addSp delSp modSp add del mod setBg addAnim delAnim">
        <pc:chgData name="Arjun Menon" userId="8bc5c293-4208-414e-9837-718a0385be6b" providerId="ADAL" clId="{E76D8A8E-A704-6C4F-9C64-ACE7F3C22DBA}" dt="2024-04-17T12:17:31.365" v="22"/>
        <pc:sldMkLst>
          <pc:docMk/>
          <pc:sldMk cId="947402343" sldId="281"/>
        </pc:sldMkLst>
        <pc:spChg chg="add del">
          <ac:chgData name="Arjun Menon" userId="8bc5c293-4208-414e-9837-718a0385be6b" providerId="ADAL" clId="{E76D8A8E-A704-6C4F-9C64-ACE7F3C22DBA}" dt="2024-04-17T12:17:12.283" v="14" actId="478"/>
          <ac:spMkLst>
            <pc:docMk/>
            <pc:sldMk cId="947402343" sldId="281"/>
            <ac:spMk id="12" creationId="{607E1328-8041-11D4-F8C5-4D746D403332}"/>
          </ac:spMkLst>
        </pc:spChg>
        <pc:spChg chg="add del">
          <ac:chgData name="Arjun Menon" userId="8bc5c293-4208-414e-9837-718a0385be6b" providerId="ADAL" clId="{E76D8A8E-A704-6C4F-9C64-ACE7F3C22DBA}" dt="2024-04-17T12:17:12.970" v="16" actId="478"/>
          <ac:spMkLst>
            <pc:docMk/>
            <pc:sldMk cId="947402343" sldId="281"/>
            <ac:spMk id="16" creationId="{9CC0C364-48B8-7B56-D725-F77613633B01}"/>
          </ac:spMkLst>
        </pc:spChg>
        <pc:spChg chg="add del">
          <ac:chgData name="Arjun Menon" userId="8bc5c293-4208-414e-9837-718a0385be6b" providerId="ADAL" clId="{E76D8A8E-A704-6C4F-9C64-ACE7F3C22DBA}" dt="2024-04-17T12:17:12.970" v="16" actId="478"/>
          <ac:spMkLst>
            <pc:docMk/>
            <pc:sldMk cId="947402343" sldId="281"/>
            <ac:spMk id="41" creationId="{E73FC921-C476-0AC6-FE35-A525FB1B1789}"/>
          </ac:spMkLst>
        </pc:spChg>
        <pc:spChg chg="add del">
          <ac:chgData name="Arjun Menon" userId="8bc5c293-4208-414e-9837-718a0385be6b" providerId="ADAL" clId="{E76D8A8E-A704-6C4F-9C64-ACE7F3C22DBA}" dt="2024-04-17T12:17:12.970" v="16" actId="478"/>
          <ac:spMkLst>
            <pc:docMk/>
            <pc:sldMk cId="947402343" sldId="281"/>
            <ac:spMk id="42" creationId="{8413B321-58E3-0E5A-C43C-A3F8CA5B859C}"/>
          </ac:spMkLst>
        </pc:spChg>
        <pc:spChg chg="add del">
          <ac:chgData name="Arjun Menon" userId="8bc5c293-4208-414e-9837-718a0385be6b" providerId="ADAL" clId="{E76D8A8E-A704-6C4F-9C64-ACE7F3C22DBA}" dt="2024-04-17T12:17:12.970" v="16" actId="478"/>
          <ac:spMkLst>
            <pc:docMk/>
            <pc:sldMk cId="947402343" sldId="281"/>
            <ac:spMk id="43" creationId="{1D1FF716-2C61-4295-06FE-F2BF9A00F69F}"/>
          </ac:spMkLst>
        </pc:spChg>
        <pc:spChg chg="add del">
          <ac:chgData name="Arjun Menon" userId="8bc5c293-4208-414e-9837-718a0385be6b" providerId="ADAL" clId="{E76D8A8E-A704-6C4F-9C64-ACE7F3C22DBA}" dt="2024-04-17T12:17:12.970" v="16" actId="478"/>
          <ac:spMkLst>
            <pc:docMk/>
            <pc:sldMk cId="947402343" sldId="281"/>
            <ac:spMk id="44" creationId="{B6AAEC89-780B-47C0-4E7E-97920D0701BE}"/>
          </ac:spMkLst>
        </pc:spChg>
        <pc:spChg chg="add del">
          <ac:chgData name="Arjun Menon" userId="8bc5c293-4208-414e-9837-718a0385be6b" providerId="ADAL" clId="{E76D8A8E-A704-6C4F-9C64-ACE7F3C22DBA}" dt="2024-04-17T12:17:12.970" v="16" actId="478"/>
          <ac:spMkLst>
            <pc:docMk/>
            <pc:sldMk cId="947402343" sldId="281"/>
            <ac:spMk id="47" creationId="{013E9DF9-34BF-50B3-1B75-3487F13EDEB4}"/>
          </ac:spMkLst>
        </pc:spChg>
        <pc:spChg chg="add del">
          <ac:chgData name="Arjun Menon" userId="8bc5c293-4208-414e-9837-718a0385be6b" providerId="ADAL" clId="{E76D8A8E-A704-6C4F-9C64-ACE7F3C22DBA}" dt="2024-04-17T12:17:12.970" v="16" actId="478"/>
          <ac:spMkLst>
            <pc:docMk/>
            <pc:sldMk cId="947402343" sldId="281"/>
            <ac:spMk id="50" creationId="{80C72D21-20DD-BC99-A408-F1D9D8EBB9AD}"/>
          </ac:spMkLst>
        </pc:spChg>
        <pc:picChg chg="add del">
          <ac:chgData name="Arjun Menon" userId="8bc5c293-4208-414e-9837-718a0385be6b" providerId="ADAL" clId="{E76D8A8E-A704-6C4F-9C64-ACE7F3C22DBA}" dt="2024-04-17T12:17:01.889" v="12" actId="478"/>
          <ac:picMkLst>
            <pc:docMk/>
            <pc:sldMk cId="947402343" sldId="281"/>
            <ac:picMk id="10" creationId="{52ACC2DD-DFB9-B962-205B-1680660A83AD}"/>
          </ac:picMkLst>
        </pc:picChg>
        <pc:picChg chg="add del">
          <ac:chgData name="Arjun Menon" userId="8bc5c293-4208-414e-9837-718a0385be6b" providerId="ADAL" clId="{E76D8A8E-A704-6C4F-9C64-ACE7F3C22DBA}" dt="2024-04-17T12:17:12.717" v="15" actId="478"/>
          <ac:picMkLst>
            <pc:docMk/>
            <pc:sldMk cId="947402343" sldId="281"/>
            <ac:picMk id="15" creationId="{4AD0AAFC-DFD6-B94B-17A4-0AFA554D2165}"/>
          </ac:picMkLst>
        </pc:picChg>
        <pc:picChg chg="add del">
          <ac:chgData name="Arjun Menon" userId="8bc5c293-4208-414e-9837-718a0385be6b" providerId="ADAL" clId="{E76D8A8E-A704-6C4F-9C64-ACE7F3C22DBA}" dt="2024-04-17T12:17:14.764" v="20" actId="478"/>
          <ac:picMkLst>
            <pc:docMk/>
            <pc:sldMk cId="947402343" sldId="281"/>
            <ac:picMk id="35" creationId="{26E0B8E0-4ABD-CB73-F436-6526F701F6EC}"/>
          </ac:picMkLst>
        </pc:picChg>
        <pc:picChg chg="add del mod">
          <ac:chgData name="Arjun Menon" userId="8bc5c293-4208-414e-9837-718a0385be6b" providerId="ADAL" clId="{E76D8A8E-A704-6C4F-9C64-ACE7F3C22DBA}" dt="2024-04-17T12:17:13.704" v="18" actId="1076"/>
          <ac:picMkLst>
            <pc:docMk/>
            <pc:sldMk cId="947402343" sldId="281"/>
            <ac:picMk id="40" creationId="{86354DA0-D6F6-53E1-173C-F47860CDE9A8}"/>
          </ac:picMkLst>
        </pc:picChg>
        <pc:picChg chg="add del">
          <ac:chgData name="Arjun Menon" userId="8bc5c293-4208-414e-9837-718a0385be6b" providerId="ADAL" clId="{E76D8A8E-A704-6C4F-9C64-ACE7F3C22DBA}" dt="2024-04-17T12:17:14.201" v="19" actId="478"/>
          <ac:picMkLst>
            <pc:docMk/>
            <pc:sldMk cId="947402343" sldId="281"/>
            <ac:picMk id="46" creationId="{14A41B60-2BF4-9AD3-F79D-AD5A57A1B253}"/>
          </ac:picMkLst>
        </pc:picChg>
        <pc:picChg chg="add del mod">
          <ac:chgData name="Arjun Menon" userId="8bc5c293-4208-414e-9837-718a0385be6b" providerId="ADAL" clId="{E76D8A8E-A704-6C4F-9C64-ACE7F3C22DBA}" dt="2024-04-17T12:17:15.466" v="21" actId="478"/>
          <ac:picMkLst>
            <pc:docMk/>
            <pc:sldMk cId="947402343" sldId="281"/>
            <ac:picMk id="49" creationId="{30729BFE-3EF5-5294-EDF6-40BAE020DF44}"/>
          </ac:picMkLst>
        </pc:picChg>
      </pc:sldChg>
      <pc:sldChg chg="add del setBg">
        <pc:chgData name="Arjun Menon" userId="8bc5c293-4208-414e-9837-718a0385be6b" providerId="ADAL" clId="{E76D8A8E-A704-6C4F-9C64-ACE7F3C22DBA}" dt="2024-04-17T12:17:51.371" v="24" actId="2696"/>
        <pc:sldMkLst>
          <pc:docMk/>
          <pc:sldMk cId="1007242098" sldId="281"/>
        </pc:sldMkLst>
      </pc:sldChg>
      <pc:sldChg chg="addSp delSp modSp add del mod delAnim modAnim">
        <pc:chgData name="Arjun Menon" userId="8bc5c293-4208-414e-9837-718a0385be6b" providerId="ADAL" clId="{E76D8A8E-A704-6C4F-9C64-ACE7F3C22DBA}" dt="2024-04-17T15:18:49.262" v="556" actId="2696"/>
        <pc:sldMkLst>
          <pc:docMk/>
          <pc:sldMk cId="1492646796" sldId="281"/>
        </pc:sldMkLst>
        <pc:spChg chg="add mod">
          <ac:chgData name="Arjun Menon" userId="8bc5c293-4208-414e-9837-718a0385be6b" providerId="ADAL" clId="{E76D8A8E-A704-6C4F-9C64-ACE7F3C22DBA}" dt="2024-04-17T12:31:56.029" v="317" actId="1076"/>
          <ac:spMkLst>
            <pc:docMk/>
            <pc:sldMk cId="1492646796" sldId="281"/>
            <ac:spMk id="2" creationId="{F4072778-8CA3-C705-0969-67DE5CE51E78}"/>
          </ac:spMkLst>
        </pc:spChg>
        <pc:spChg chg="add mod">
          <ac:chgData name="Arjun Menon" userId="8bc5c293-4208-414e-9837-718a0385be6b" providerId="ADAL" clId="{E76D8A8E-A704-6C4F-9C64-ACE7F3C22DBA}" dt="2024-04-17T12:28:17.928" v="313" actId="1076"/>
          <ac:spMkLst>
            <pc:docMk/>
            <pc:sldMk cId="1492646796" sldId="281"/>
            <ac:spMk id="3" creationId="{32680AC7-15EF-8814-1EE3-5F8C7A4CC856}"/>
          </ac:spMkLst>
        </pc:spChg>
        <pc:spChg chg="add mod">
          <ac:chgData name="Arjun Menon" userId="8bc5c293-4208-414e-9837-718a0385be6b" providerId="ADAL" clId="{E76D8A8E-A704-6C4F-9C64-ACE7F3C22DBA}" dt="2024-04-17T12:28:15.653" v="312" actId="1076"/>
          <ac:spMkLst>
            <pc:docMk/>
            <pc:sldMk cId="1492646796" sldId="281"/>
            <ac:spMk id="4" creationId="{154619D0-7F2B-FA2C-67CE-55C692B85BFE}"/>
          </ac:spMkLst>
        </pc:spChg>
        <pc:spChg chg="add mod">
          <ac:chgData name="Arjun Menon" userId="8bc5c293-4208-414e-9837-718a0385be6b" providerId="ADAL" clId="{E76D8A8E-A704-6C4F-9C64-ACE7F3C22DBA}" dt="2024-04-17T12:33:46.825" v="331" actId="1076"/>
          <ac:spMkLst>
            <pc:docMk/>
            <pc:sldMk cId="1492646796" sldId="281"/>
            <ac:spMk id="5" creationId="{E1FAB3A3-936C-2C2D-F995-6259ACB08327}"/>
          </ac:spMkLst>
        </pc:spChg>
        <pc:spChg chg="mod">
          <ac:chgData name="Arjun Menon" userId="8bc5c293-4208-414e-9837-718a0385be6b" providerId="ADAL" clId="{E76D8A8E-A704-6C4F-9C64-ACE7F3C22DBA}" dt="2024-04-17T12:18:47.371" v="87" actId="20577"/>
          <ac:spMkLst>
            <pc:docMk/>
            <pc:sldMk cId="1492646796" sldId="281"/>
            <ac:spMk id="11" creationId="{6E15368A-3E73-D274-A8F0-754A92ED16C0}"/>
          </ac:spMkLst>
        </pc:spChg>
        <pc:spChg chg="del">
          <ac:chgData name="Arjun Menon" userId="8bc5c293-4208-414e-9837-718a0385be6b" providerId="ADAL" clId="{E76D8A8E-A704-6C4F-9C64-ACE7F3C22DBA}" dt="2024-04-17T12:18:31.778" v="44" actId="478"/>
          <ac:spMkLst>
            <pc:docMk/>
            <pc:sldMk cId="1492646796" sldId="281"/>
            <ac:spMk id="12" creationId="{607E1328-8041-11D4-F8C5-4D746D403332}"/>
          </ac:spMkLst>
        </pc:spChg>
        <pc:spChg chg="del">
          <ac:chgData name="Arjun Menon" userId="8bc5c293-4208-414e-9837-718a0385be6b" providerId="ADAL" clId="{E76D8A8E-A704-6C4F-9C64-ACE7F3C22DBA}" dt="2024-04-17T12:18:29.986" v="43" actId="478"/>
          <ac:spMkLst>
            <pc:docMk/>
            <pc:sldMk cId="1492646796" sldId="281"/>
            <ac:spMk id="16" creationId="{9CC0C364-48B8-7B56-D725-F77613633B01}"/>
          </ac:spMkLst>
        </pc:spChg>
        <pc:spChg chg="add mod">
          <ac:chgData name="Arjun Menon" userId="8bc5c293-4208-414e-9837-718a0385be6b" providerId="ADAL" clId="{E76D8A8E-A704-6C4F-9C64-ACE7F3C22DBA}" dt="2024-04-17T12:34:22.886" v="456" actId="20577"/>
          <ac:spMkLst>
            <pc:docMk/>
            <pc:sldMk cId="1492646796" sldId="281"/>
            <ac:spMk id="21" creationId="{D29CF7E3-B88D-48A0-FD9A-E5975D127ABB}"/>
          </ac:spMkLst>
        </pc:spChg>
        <pc:spChg chg="del">
          <ac:chgData name="Arjun Menon" userId="8bc5c293-4208-414e-9837-718a0385be6b" providerId="ADAL" clId="{E76D8A8E-A704-6C4F-9C64-ACE7F3C22DBA}" dt="2024-04-17T12:18:23.392" v="39" actId="478"/>
          <ac:spMkLst>
            <pc:docMk/>
            <pc:sldMk cId="1492646796" sldId="281"/>
            <ac:spMk id="41" creationId="{E73FC921-C476-0AC6-FE35-A525FB1B1789}"/>
          </ac:spMkLst>
        </pc:spChg>
        <pc:spChg chg="del">
          <ac:chgData name="Arjun Menon" userId="8bc5c293-4208-414e-9837-718a0385be6b" providerId="ADAL" clId="{E76D8A8E-A704-6C4F-9C64-ACE7F3C22DBA}" dt="2024-04-17T12:18:25.092" v="40" actId="478"/>
          <ac:spMkLst>
            <pc:docMk/>
            <pc:sldMk cId="1492646796" sldId="281"/>
            <ac:spMk id="42" creationId="{8413B321-58E3-0E5A-C43C-A3F8CA5B859C}"/>
          </ac:spMkLst>
        </pc:spChg>
        <pc:spChg chg="del">
          <ac:chgData name="Arjun Menon" userId="8bc5c293-4208-414e-9837-718a0385be6b" providerId="ADAL" clId="{E76D8A8E-A704-6C4F-9C64-ACE7F3C22DBA}" dt="2024-04-17T12:18:26.503" v="41" actId="478"/>
          <ac:spMkLst>
            <pc:docMk/>
            <pc:sldMk cId="1492646796" sldId="281"/>
            <ac:spMk id="43" creationId="{1D1FF716-2C61-4295-06FE-F2BF9A00F69F}"/>
          </ac:spMkLst>
        </pc:spChg>
        <pc:spChg chg="del">
          <ac:chgData name="Arjun Menon" userId="8bc5c293-4208-414e-9837-718a0385be6b" providerId="ADAL" clId="{E76D8A8E-A704-6C4F-9C64-ACE7F3C22DBA}" dt="2024-04-17T12:18:28.260" v="42" actId="478"/>
          <ac:spMkLst>
            <pc:docMk/>
            <pc:sldMk cId="1492646796" sldId="281"/>
            <ac:spMk id="44" creationId="{B6AAEC89-780B-47C0-4E7E-97920D0701BE}"/>
          </ac:spMkLst>
        </pc:spChg>
        <pc:spChg chg="del">
          <ac:chgData name="Arjun Menon" userId="8bc5c293-4208-414e-9837-718a0385be6b" providerId="ADAL" clId="{E76D8A8E-A704-6C4F-9C64-ACE7F3C22DBA}" dt="2024-04-17T12:18:11.488" v="31" actId="478"/>
          <ac:spMkLst>
            <pc:docMk/>
            <pc:sldMk cId="1492646796" sldId="281"/>
            <ac:spMk id="47" creationId="{013E9DF9-34BF-50B3-1B75-3487F13EDEB4}"/>
          </ac:spMkLst>
        </pc:spChg>
        <pc:spChg chg="del">
          <ac:chgData name="Arjun Menon" userId="8bc5c293-4208-414e-9837-718a0385be6b" providerId="ADAL" clId="{E76D8A8E-A704-6C4F-9C64-ACE7F3C22DBA}" dt="2024-04-17T12:18:09.677" v="30" actId="478"/>
          <ac:spMkLst>
            <pc:docMk/>
            <pc:sldMk cId="1492646796" sldId="281"/>
            <ac:spMk id="50" creationId="{80C72D21-20DD-BC99-A408-F1D9D8EBB9AD}"/>
          </ac:spMkLst>
        </pc:spChg>
        <pc:picChg chg="del">
          <ac:chgData name="Arjun Menon" userId="8bc5c293-4208-414e-9837-718a0385be6b" providerId="ADAL" clId="{E76D8A8E-A704-6C4F-9C64-ACE7F3C22DBA}" dt="2024-04-17T12:18:20.189" v="38" actId="478"/>
          <ac:picMkLst>
            <pc:docMk/>
            <pc:sldMk cId="1492646796" sldId="281"/>
            <ac:picMk id="10" creationId="{52ACC2DD-DFB9-B962-205B-1680660A83AD}"/>
          </ac:picMkLst>
        </pc:picChg>
        <pc:picChg chg="del">
          <ac:chgData name="Arjun Menon" userId="8bc5c293-4208-414e-9837-718a0385be6b" providerId="ADAL" clId="{E76D8A8E-A704-6C4F-9C64-ACE7F3C22DBA}" dt="2024-04-17T12:18:18.613" v="37" actId="478"/>
          <ac:picMkLst>
            <pc:docMk/>
            <pc:sldMk cId="1492646796" sldId="281"/>
            <ac:picMk id="15" creationId="{4AD0AAFC-DFD6-B94B-17A4-0AFA554D2165}"/>
          </ac:picMkLst>
        </pc:picChg>
        <pc:picChg chg="del mod">
          <ac:chgData name="Arjun Menon" userId="8bc5c293-4208-414e-9837-718a0385be6b" providerId="ADAL" clId="{E76D8A8E-A704-6C4F-9C64-ACE7F3C22DBA}" dt="2024-04-17T12:18:13.453" v="34" actId="478"/>
          <ac:picMkLst>
            <pc:docMk/>
            <pc:sldMk cId="1492646796" sldId="281"/>
            <ac:picMk id="35" creationId="{26E0B8E0-4ABD-CB73-F436-6526F701F6EC}"/>
          </ac:picMkLst>
        </pc:picChg>
        <pc:picChg chg="del">
          <ac:chgData name="Arjun Menon" userId="8bc5c293-4208-414e-9837-718a0385be6b" providerId="ADAL" clId="{E76D8A8E-A704-6C4F-9C64-ACE7F3C22DBA}" dt="2024-04-17T12:18:16.858" v="36" actId="478"/>
          <ac:picMkLst>
            <pc:docMk/>
            <pc:sldMk cId="1492646796" sldId="281"/>
            <ac:picMk id="40" creationId="{86354DA0-D6F6-53E1-173C-F47860CDE9A8}"/>
          </ac:picMkLst>
        </pc:picChg>
        <pc:picChg chg="del mod">
          <ac:chgData name="Arjun Menon" userId="8bc5c293-4208-414e-9837-718a0385be6b" providerId="ADAL" clId="{E76D8A8E-A704-6C4F-9C64-ACE7F3C22DBA}" dt="2024-04-17T12:18:15.088" v="35" actId="478"/>
          <ac:picMkLst>
            <pc:docMk/>
            <pc:sldMk cId="1492646796" sldId="281"/>
            <ac:picMk id="46" creationId="{14A41B60-2BF4-9AD3-F79D-AD5A57A1B253}"/>
          </ac:picMkLst>
        </pc:picChg>
        <pc:picChg chg="del mod">
          <ac:chgData name="Arjun Menon" userId="8bc5c293-4208-414e-9837-718a0385be6b" providerId="ADAL" clId="{E76D8A8E-A704-6C4F-9C64-ACE7F3C22DBA}" dt="2024-04-17T12:18:07.491" v="29" actId="478"/>
          <ac:picMkLst>
            <pc:docMk/>
            <pc:sldMk cId="1492646796" sldId="281"/>
            <ac:picMk id="49" creationId="{30729BFE-3EF5-5294-EDF6-40BAE020DF44}"/>
          </ac:picMkLst>
        </pc:picChg>
        <pc:cxnChg chg="add mod">
          <ac:chgData name="Arjun Menon" userId="8bc5c293-4208-414e-9837-718a0385be6b" providerId="ADAL" clId="{E76D8A8E-A704-6C4F-9C64-ACE7F3C22DBA}" dt="2024-04-17T12:32:29.964" v="322" actId="208"/>
          <ac:cxnSpMkLst>
            <pc:docMk/>
            <pc:sldMk cId="1492646796" sldId="281"/>
            <ac:cxnSpMk id="6" creationId="{C8DB5AA9-FC14-FF8F-4FCE-B42BC4E5C329}"/>
          </ac:cxnSpMkLst>
        </pc:cxnChg>
        <pc:cxnChg chg="add mod">
          <ac:chgData name="Arjun Menon" userId="8bc5c293-4208-414e-9837-718a0385be6b" providerId="ADAL" clId="{E76D8A8E-A704-6C4F-9C64-ACE7F3C22DBA}" dt="2024-04-17T12:32:43.589" v="326" actId="14100"/>
          <ac:cxnSpMkLst>
            <pc:docMk/>
            <pc:sldMk cId="1492646796" sldId="281"/>
            <ac:cxnSpMk id="9" creationId="{5DE7DBDF-3259-F5D9-9C04-AC523FC36B36}"/>
          </ac:cxnSpMkLst>
        </pc:cxnChg>
        <pc:cxnChg chg="add mod">
          <ac:chgData name="Arjun Menon" userId="8bc5c293-4208-414e-9837-718a0385be6b" providerId="ADAL" clId="{E76D8A8E-A704-6C4F-9C64-ACE7F3C22DBA}" dt="2024-04-17T12:33:46.825" v="331" actId="1076"/>
          <ac:cxnSpMkLst>
            <pc:docMk/>
            <pc:sldMk cId="1492646796" sldId="281"/>
            <ac:cxnSpMk id="17" creationId="{3B240FA2-335D-5BEA-034F-A0D777CEA7E4}"/>
          </ac:cxnSpMkLst>
        </pc:cxnChg>
        <pc:cxnChg chg="add mod">
          <ac:chgData name="Arjun Menon" userId="8bc5c293-4208-414e-9837-718a0385be6b" providerId="ADAL" clId="{E76D8A8E-A704-6C4F-9C64-ACE7F3C22DBA}" dt="2024-04-17T12:34:35.302" v="461" actId="14100"/>
          <ac:cxnSpMkLst>
            <pc:docMk/>
            <pc:sldMk cId="1492646796" sldId="281"/>
            <ac:cxnSpMk id="22" creationId="{65D4EA24-DAA9-5043-7BBA-D8F0C37710A7}"/>
          </ac:cxnSpMkLst>
        </pc:cxnChg>
        <pc:cxnChg chg="add del">
          <ac:chgData name="Arjun Menon" userId="8bc5c293-4208-414e-9837-718a0385be6b" providerId="ADAL" clId="{E76D8A8E-A704-6C4F-9C64-ACE7F3C22DBA}" dt="2024-04-17T12:38:10.228" v="490" actId="11529"/>
          <ac:cxnSpMkLst>
            <pc:docMk/>
            <pc:sldMk cId="1492646796" sldId="281"/>
            <ac:cxnSpMk id="26" creationId="{8DF4382F-6DF8-A999-2B11-56BA84E083BA}"/>
          </ac:cxnSpMkLst>
        </pc:cxnChg>
      </pc:sldChg>
      <pc:sldChg chg="addSp delSp modSp add mod addAnim delAnim modAnim">
        <pc:chgData name="Arjun Menon" userId="8bc5c293-4208-414e-9837-718a0385be6b" providerId="ADAL" clId="{E76D8A8E-A704-6C4F-9C64-ACE7F3C22DBA}" dt="2024-04-17T15:19:26.251" v="557" actId="20577"/>
        <pc:sldMkLst>
          <pc:docMk/>
          <pc:sldMk cId="3472414360" sldId="282"/>
        </pc:sldMkLst>
        <pc:spChg chg="add del">
          <ac:chgData name="Arjun Menon" userId="8bc5c293-4208-414e-9837-718a0385be6b" providerId="ADAL" clId="{E76D8A8E-A704-6C4F-9C64-ACE7F3C22DBA}" dt="2024-04-17T12:38:16.264" v="496" actId="478"/>
          <ac:spMkLst>
            <pc:docMk/>
            <pc:sldMk cId="3472414360" sldId="282"/>
            <ac:spMk id="2" creationId="{F4072778-8CA3-C705-0969-67DE5CE51E78}"/>
          </ac:spMkLst>
        </pc:spChg>
        <pc:spChg chg="add del">
          <ac:chgData name="Arjun Menon" userId="8bc5c293-4208-414e-9837-718a0385be6b" providerId="ADAL" clId="{E76D8A8E-A704-6C4F-9C64-ACE7F3C22DBA}" dt="2024-04-17T12:38:16.264" v="496" actId="478"/>
          <ac:spMkLst>
            <pc:docMk/>
            <pc:sldMk cId="3472414360" sldId="282"/>
            <ac:spMk id="3" creationId="{32680AC7-15EF-8814-1EE3-5F8C7A4CC856}"/>
          </ac:spMkLst>
        </pc:spChg>
        <pc:spChg chg="add del">
          <ac:chgData name="Arjun Menon" userId="8bc5c293-4208-414e-9837-718a0385be6b" providerId="ADAL" clId="{E76D8A8E-A704-6C4F-9C64-ACE7F3C22DBA}" dt="2024-04-17T12:38:16.264" v="496" actId="478"/>
          <ac:spMkLst>
            <pc:docMk/>
            <pc:sldMk cId="3472414360" sldId="282"/>
            <ac:spMk id="4" creationId="{154619D0-7F2B-FA2C-67CE-55C692B85BFE}"/>
          </ac:spMkLst>
        </pc:spChg>
        <pc:spChg chg="add del mod">
          <ac:chgData name="Arjun Menon" userId="8bc5c293-4208-414e-9837-718a0385be6b" providerId="ADAL" clId="{E76D8A8E-A704-6C4F-9C64-ACE7F3C22DBA}" dt="2024-04-17T15:19:26.251" v="557" actId="20577"/>
          <ac:spMkLst>
            <pc:docMk/>
            <pc:sldMk cId="3472414360" sldId="282"/>
            <ac:spMk id="5" creationId="{E1FAB3A3-936C-2C2D-F995-6259ACB08327}"/>
          </ac:spMkLst>
        </pc:spChg>
        <pc:spChg chg="mod">
          <ac:chgData name="Arjun Menon" userId="8bc5c293-4208-414e-9837-718a0385be6b" providerId="ADAL" clId="{E76D8A8E-A704-6C4F-9C64-ACE7F3C22DBA}" dt="2024-04-17T15:16:32.354" v="549"/>
          <ac:spMkLst>
            <pc:docMk/>
            <pc:sldMk cId="3472414360" sldId="282"/>
            <ac:spMk id="11" creationId="{6E15368A-3E73-D274-A8F0-754A92ED16C0}"/>
          </ac:spMkLst>
        </pc:spChg>
        <pc:spChg chg="add del">
          <ac:chgData name="Arjun Menon" userId="8bc5c293-4208-414e-9837-718a0385be6b" providerId="ADAL" clId="{E76D8A8E-A704-6C4F-9C64-ACE7F3C22DBA}" dt="2024-04-17T12:38:16.264" v="496" actId="478"/>
          <ac:spMkLst>
            <pc:docMk/>
            <pc:sldMk cId="3472414360" sldId="282"/>
            <ac:spMk id="21" creationId="{D29CF7E3-B88D-48A0-FD9A-E5975D127ABB}"/>
          </ac:spMkLst>
        </pc:spChg>
        <pc:cxnChg chg="add del mod">
          <ac:chgData name="Arjun Menon" userId="8bc5c293-4208-414e-9837-718a0385be6b" providerId="ADAL" clId="{E76D8A8E-A704-6C4F-9C64-ACE7F3C22DBA}" dt="2024-04-17T15:12:04.918" v="513" actId="478"/>
          <ac:cxnSpMkLst>
            <pc:docMk/>
            <pc:sldMk cId="3472414360" sldId="282"/>
            <ac:cxnSpMk id="6" creationId="{C8DB5AA9-FC14-FF8F-4FCE-B42BC4E5C329}"/>
          </ac:cxnSpMkLst>
        </pc:cxnChg>
        <pc:cxnChg chg="add mod">
          <ac:chgData name="Arjun Menon" userId="8bc5c293-4208-414e-9837-718a0385be6b" providerId="ADAL" clId="{E76D8A8E-A704-6C4F-9C64-ACE7F3C22DBA}" dt="2024-04-17T15:12:12.796" v="516" actId="14100"/>
          <ac:cxnSpMkLst>
            <pc:docMk/>
            <pc:sldMk cId="3472414360" sldId="282"/>
            <ac:cxnSpMk id="8" creationId="{67A1E5B7-D7F6-2367-7887-2230E40C578E}"/>
          </ac:cxnSpMkLst>
        </pc:cxnChg>
        <pc:cxnChg chg="add del mod">
          <ac:chgData name="Arjun Menon" userId="8bc5c293-4208-414e-9837-718a0385be6b" providerId="ADAL" clId="{E76D8A8E-A704-6C4F-9C64-ACE7F3C22DBA}" dt="2024-04-17T15:12:33.012" v="522" actId="478"/>
          <ac:cxnSpMkLst>
            <pc:docMk/>
            <pc:sldMk cId="3472414360" sldId="282"/>
            <ac:cxnSpMk id="9" creationId="{5DE7DBDF-3259-F5D9-9C04-AC523FC36B36}"/>
          </ac:cxnSpMkLst>
        </pc:cxnChg>
        <pc:cxnChg chg="add mod">
          <ac:chgData name="Arjun Menon" userId="8bc5c293-4208-414e-9837-718a0385be6b" providerId="ADAL" clId="{E76D8A8E-A704-6C4F-9C64-ACE7F3C22DBA}" dt="2024-04-17T15:12:30.395" v="521" actId="14100"/>
          <ac:cxnSpMkLst>
            <pc:docMk/>
            <pc:sldMk cId="3472414360" sldId="282"/>
            <ac:cxnSpMk id="14" creationId="{4CD0F237-253A-1B6F-8400-3666425FDC09}"/>
          </ac:cxnSpMkLst>
        </pc:cxnChg>
        <pc:cxnChg chg="add del mod">
          <ac:chgData name="Arjun Menon" userId="8bc5c293-4208-414e-9837-718a0385be6b" providerId="ADAL" clId="{E76D8A8E-A704-6C4F-9C64-ACE7F3C22DBA}" dt="2024-04-17T15:12:22.595" v="518" actId="478"/>
          <ac:cxnSpMkLst>
            <pc:docMk/>
            <pc:sldMk cId="3472414360" sldId="282"/>
            <ac:cxnSpMk id="17" creationId="{3B240FA2-335D-5BEA-034F-A0D777CEA7E4}"/>
          </ac:cxnSpMkLst>
        </pc:cxnChg>
        <pc:cxnChg chg="add mod">
          <ac:chgData name="Arjun Menon" userId="8bc5c293-4208-414e-9837-718a0385be6b" providerId="ADAL" clId="{E76D8A8E-A704-6C4F-9C64-ACE7F3C22DBA}" dt="2024-04-17T15:12:40.276" v="526" actId="14100"/>
          <ac:cxnSpMkLst>
            <pc:docMk/>
            <pc:sldMk cId="3472414360" sldId="282"/>
            <ac:cxnSpMk id="18" creationId="{4F824F14-AC08-CEC9-5D9C-5DDEA7B24BA9}"/>
          </ac:cxnSpMkLst>
        </pc:cxnChg>
        <pc:cxnChg chg="add del mod">
          <ac:chgData name="Arjun Menon" userId="8bc5c293-4208-414e-9837-718a0385be6b" providerId="ADAL" clId="{E76D8A8E-A704-6C4F-9C64-ACE7F3C22DBA}" dt="2024-04-17T15:12:41.867" v="527" actId="478"/>
          <ac:cxnSpMkLst>
            <pc:docMk/>
            <pc:sldMk cId="3472414360" sldId="282"/>
            <ac:cxnSpMk id="22" creationId="{65D4EA24-DAA9-5043-7BBA-D8F0C37710A7}"/>
          </ac:cxnSpMkLst>
        </pc:cxnChg>
        <pc:cxnChg chg="add mod">
          <ac:chgData name="Arjun Menon" userId="8bc5c293-4208-414e-9837-718a0385be6b" providerId="ADAL" clId="{E76D8A8E-A704-6C4F-9C64-ACE7F3C22DBA}" dt="2024-04-17T15:12:49.786" v="531" actId="14100"/>
          <ac:cxnSpMkLst>
            <pc:docMk/>
            <pc:sldMk cId="3472414360" sldId="282"/>
            <ac:cxnSpMk id="23" creationId="{506A908E-7BE5-C22A-D25B-F5D50423A580}"/>
          </ac:cxnSpMkLst>
        </pc:cxnChg>
      </pc:sldChg>
      <pc:sldChg chg="add del setBg">
        <pc:chgData name="Arjun Menon" userId="8bc5c293-4208-414e-9837-718a0385be6b" providerId="ADAL" clId="{E76D8A8E-A704-6C4F-9C64-ACE7F3C22DBA}" dt="2024-04-17T12:35:04.073" v="463"/>
        <pc:sldMkLst>
          <pc:docMk/>
          <pc:sldMk cId="4247165509" sldId="282"/>
        </pc:sldMkLst>
      </pc:sldChg>
      <pc:sldChg chg="addSp delSp modSp add mod delAnim modAnim">
        <pc:chgData name="Arjun Menon" userId="8bc5c293-4208-414e-9837-718a0385be6b" providerId="ADAL" clId="{E76D8A8E-A704-6C4F-9C64-ACE7F3C22DBA}" dt="2024-04-17T15:27:41.561" v="706"/>
        <pc:sldMkLst>
          <pc:docMk/>
          <pc:sldMk cId="1799164358" sldId="283"/>
        </pc:sldMkLst>
        <pc:spChg chg="del">
          <ac:chgData name="Arjun Menon" userId="8bc5c293-4208-414e-9837-718a0385be6b" providerId="ADAL" clId="{E76D8A8E-A704-6C4F-9C64-ACE7F3C22DBA}" dt="2024-04-17T15:19:58.261" v="577" actId="478"/>
          <ac:spMkLst>
            <pc:docMk/>
            <pc:sldMk cId="1799164358" sldId="283"/>
            <ac:spMk id="2" creationId="{F4072778-8CA3-C705-0969-67DE5CE51E78}"/>
          </ac:spMkLst>
        </pc:spChg>
        <pc:spChg chg="del">
          <ac:chgData name="Arjun Menon" userId="8bc5c293-4208-414e-9837-718a0385be6b" providerId="ADAL" clId="{E76D8A8E-A704-6C4F-9C64-ACE7F3C22DBA}" dt="2024-04-17T15:19:58.261" v="577" actId="478"/>
          <ac:spMkLst>
            <pc:docMk/>
            <pc:sldMk cId="1799164358" sldId="283"/>
            <ac:spMk id="3" creationId="{32680AC7-15EF-8814-1EE3-5F8C7A4CC856}"/>
          </ac:spMkLst>
        </pc:spChg>
        <pc:spChg chg="del">
          <ac:chgData name="Arjun Menon" userId="8bc5c293-4208-414e-9837-718a0385be6b" providerId="ADAL" clId="{E76D8A8E-A704-6C4F-9C64-ACE7F3C22DBA}" dt="2024-04-17T15:19:58.261" v="577" actId="478"/>
          <ac:spMkLst>
            <pc:docMk/>
            <pc:sldMk cId="1799164358" sldId="283"/>
            <ac:spMk id="4" creationId="{154619D0-7F2B-FA2C-67CE-55C692B85BFE}"/>
          </ac:spMkLst>
        </pc:spChg>
        <pc:spChg chg="del">
          <ac:chgData name="Arjun Menon" userId="8bc5c293-4208-414e-9837-718a0385be6b" providerId="ADAL" clId="{E76D8A8E-A704-6C4F-9C64-ACE7F3C22DBA}" dt="2024-04-17T15:19:58.261" v="577" actId="478"/>
          <ac:spMkLst>
            <pc:docMk/>
            <pc:sldMk cId="1799164358" sldId="283"/>
            <ac:spMk id="5" creationId="{E1FAB3A3-936C-2C2D-F995-6259ACB08327}"/>
          </ac:spMkLst>
        </pc:spChg>
        <pc:spChg chg="add mod">
          <ac:chgData name="Arjun Menon" userId="8bc5c293-4208-414e-9837-718a0385be6b" providerId="ADAL" clId="{E76D8A8E-A704-6C4F-9C64-ACE7F3C22DBA}" dt="2024-04-17T15:26:06.862" v="699" actId="1076"/>
          <ac:spMkLst>
            <pc:docMk/>
            <pc:sldMk cId="1799164358" sldId="283"/>
            <ac:spMk id="6" creationId="{AA980548-8DEB-9D70-8F24-0A2581248D38}"/>
          </ac:spMkLst>
        </pc:spChg>
        <pc:spChg chg="add mod">
          <ac:chgData name="Arjun Menon" userId="8bc5c293-4208-414e-9837-718a0385be6b" providerId="ADAL" clId="{E76D8A8E-A704-6C4F-9C64-ACE7F3C22DBA}" dt="2024-04-17T15:26:06.862" v="699" actId="1076"/>
          <ac:spMkLst>
            <pc:docMk/>
            <pc:sldMk cId="1799164358" sldId="283"/>
            <ac:spMk id="7" creationId="{EC6ACEBE-A508-6A92-4B2C-EE87036B3112}"/>
          </ac:spMkLst>
        </pc:spChg>
        <pc:spChg chg="add mod">
          <ac:chgData name="Arjun Menon" userId="8bc5c293-4208-414e-9837-718a0385be6b" providerId="ADAL" clId="{E76D8A8E-A704-6C4F-9C64-ACE7F3C22DBA}" dt="2024-04-17T15:26:06.862" v="699" actId="1076"/>
          <ac:spMkLst>
            <pc:docMk/>
            <pc:sldMk cId="1799164358" sldId="283"/>
            <ac:spMk id="9" creationId="{ED0C7CDF-DD15-5445-1FDB-60845C4CD70C}"/>
          </ac:spMkLst>
        </pc:spChg>
        <pc:spChg chg="mod">
          <ac:chgData name="Arjun Menon" userId="8bc5c293-4208-414e-9837-718a0385be6b" providerId="ADAL" clId="{E76D8A8E-A704-6C4F-9C64-ACE7F3C22DBA}" dt="2024-04-17T15:20:12.616" v="579" actId="20577"/>
          <ac:spMkLst>
            <pc:docMk/>
            <pc:sldMk cId="1799164358" sldId="283"/>
            <ac:spMk id="11" creationId="{6E15368A-3E73-D274-A8F0-754A92ED16C0}"/>
          </ac:spMkLst>
        </pc:spChg>
        <pc:spChg chg="del">
          <ac:chgData name="Arjun Menon" userId="8bc5c293-4208-414e-9837-718a0385be6b" providerId="ADAL" clId="{E76D8A8E-A704-6C4F-9C64-ACE7F3C22DBA}" dt="2024-04-17T15:19:58.261" v="577" actId="478"/>
          <ac:spMkLst>
            <pc:docMk/>
            <pc:sldMk cId="1799164358" sldId="283"/>
            <ac:spMk id="21" creationId="{D29CF7E3-B88D-48A0-FD9A-E5975D127ABB}"/>
          </ac:spMkLst>
        </pc:spChg>
        <pc:picChg chg="add del mod">
          <ac:chgData name="Arjun Menon" userId="8bc5c293-4208-414e-9837-718a0385be6b" providerId="ADAL" clId="{E76D8A8E-A704-6C4F-9C64-ACE7F3C22DBA}" dt="2024-04-17T15:23:50.439" v="671" actId="478"/>
          <ac:picMkLst>
            <pc:docMk/>
            <pc:sldMk cId="1799164358" sldId="283"/>
            <ac:picMk id="12" creationId="{ECC98B9B-BA7A-975A-7451-E02711565971}"/>
          </ac:picMkLst>
        </pc:picChg>
        <pc:picChg chg="add mod">
          <ac:chgData name="Arjun Menon" userId="8bc5c293-4208-414e-9837-718a0385be6b" providerId="ADAL" clId="{E76D8A8E-A704-6C4F-9C64-ACE7F3C22DBA}" dt="2024-04-17T15:26:06.862" v="699" actId="1076"/>
          <ac:picMkLst>
            <pc:docMk/>
            <pc:sldMk cId="1799164358" sldId="283"/>
            <ac:picMk id="15" creationId="{F15BBF86-8502-0ACD-F1F6-26132D1090B1}"/>
          </ac:picMkLst>
        </pc:picChg>
        <pc:cxnChg chg="del mod">
          <ac:chgData name="Arjun Menon" userId="8bc5c293-4208-414e-9837-718a0385be6b" providerId="ADAL" clId="{E76D8A8E-A704-6C4F-9C64-ACE7F3C22DBA}" dt="2024-04-17T15:19:58.261" v="577" actId="478"/>
          <ac:cxnSpMkLst>
            <pc:docMk/>
            <pc:sldMk cId="1799164358" sldId="283"/>
            <ac:cxnSpMk id="8" creationId="{67A1E5B7-D7F6-2367-7887-2230E40C578E}"/>
          </ac:cxnSpMkLst>
        </pc:cxnChg>
        <pc:cxnChg chg="del mod">
          <ac:chgData name="Arjun Menon" userId="8bc5c293-4208-414e-9837-718a0385be6b" providerId="ADAL" clId="{E76D8A8E-A704-6C4F-9C64-ACE7F3C22DBA}" dt="2024-04-17T15:19:58.261" v="577" actId="478"/>
          <ac:cxnSpMkLst>
            <pc:docMk/>
            <pc:sldMk cId="1799164358" sldId="283"/>
            <ac:cxnSpMk id="14" creationId="{4CD0F237-253A-1B6F-8400-3666425FDC09}"/>
          </ac:cxnSpMkLst>
        </pc:cxnChg>
        <pc:cxnChg chg="add del mod">
          <ac:chgData name="Arjun Menon" userId="8bc5c293-4208-414e-9837-718a0385be6b" providerId="ADAL" clId="{E76D8A8E-A704-6C4F-9C64-ACE7F3C22DBA}" dt="2024-04-17T15:24:36.145" v="679" actId="478"/>
          <ac:cxnSpMkLst>
            <pc:docMk/>
            <pc:sldMk cId="1799164358" sldId="283"/>
            <ac:cxnSpMk id="17" creationId="{FEDC3A2D-7514-97FB-AE95-B1C8B3339EC6}"/>
          </ac:cxnSpMkLst>
        </pc:cxnChg>
        <pc:cxnChg chg="del mod">
          <ac:chgData name="Arjun Menon" userId="8bc5c293-4208-414e-9837-718a0385be6b" providerId="ADAL" clId="{E76D8A8E-A704-6C4F-9C64-ACE7F3C22DBA}" dt="2024-04-17T15:19:58.261" v="577" actId="478"/>
          <ac:cxnSpMkLst>
            <pc:docMk/>
            <pc:sldMk cId="1799164358" sldId="283"/>
            <ac:cxnSpMk id="18" creationId="{4F824F14-AC08-CEC9-5D9C-5DDEA7B24BA9}"/>
          </ac:cxnSpMkLst>
        </pc:cxnChg>
        <pc:cxnChg chg="add mod">
          <ac:chgData name="Arjun Menon" userId="8bc5c293-4208-414e-9837-718a0385be6b" providerId="ADAL" clId="{E76D8A8E-A704-6C4F-9C64-ACE7F3C22DBA}" dt="2024-04-17T15:26:06.862" v="699" actId="1076"/>
          <ac:cxnSpMkLst>
            <pc:docMk/>
            <pc:sldMk cId="1799164358" sldId="283"/>
            <ac:cxnSpMk id="19" creationId="{5FC79EF0-1416-AE00-98D4-D143B5A08FE6}"/>
          </ac:cxnSpMkLst>
        </pc:cxnChg>
        <pc:cxnChg chg="del mod">
          <ac:chgData name="Arjun Menon" userId="8bc5c293-4208-414e-9837-718a0385be6b" providerId="ADAL" clId="{E76D8A8E-A704-6C4F-9C64-ACE7F3C22DBA}" dt="2024-04-17T15:19:58.261" v="577" actId="478"/>
          <ac:cxnSpMkLst>
            <pc:docMk/>
            <pc:sldMk cId="1799164358" sldId="283"/>
            <ac:cxnSpMk id="23" creationId="{506A908E-7BE5-C22A-D25B-F5D50423A580}"/>
          </ac:cxnSpMkLst>
        </pc:cxnChg>
        <pc:cxnChg chg="add mod">
          <ac:chgData name="Arjun Menon" userId="8bc5c293-4208-414e-9837-718a0385be6b" providerId="ADAL" clId="{E76D8A8E-A704-6C4F-9C64-ACE7F3C22DBA}" dt="2024-04-17T15:26:06.862" v="699" actId="1076"/>
          <ac:cxnSpMkLst>
            <pc:docMk/>
            <pc:sldMk cId="1799164358" sldId="283"/>
            <ac:cxnSpMk id="25" creationId="{06C9E087-3EC9-F9DE-7BE7-4BF43B43465C}"/>
          </ac:cxnSpMkLst>
        </pc:cxnChg>
        <pc:cxnChg chg="add mod">
          <ac:chgData name="Arjun Menon" userId="8bc5c293-4208-414e-9837-718a0385be6b" providerId="ADAL" clId="{E76D8A8E-A704-6C4F-9C64-ACE7F3C22DBA}" dt="2024-04-17T15:26:06.862" v="699" actId="1076"/>
          <ac:cxnSpMkLst>
            <pc:docMk/>
            <pc:sldMk cId="1799164358" sldId="283"/>
            <ac:cxnSpMk id="28" creationId="{1FA32168-EB34-F8A4-23CE-968FA300BD69}"/>
          </ac:cxnSpMkLst>
        </pc:cxnChg>
      </pc:sldChg>
      <pc:sldChg chg="add del setBg">
        <pc:chgData name="Arjun Menon" userId="8bc5c293-4208-414e-9837-718a0385be6b" providerId="ADAL" clId="{E76D8A8E-A704-6C4F-9C64-ACE7F3C22DBA}" dt="2024-04-17T15:19:37.610" v="559"/>
        <pc:sldMkLst>
          <pc:docMk/>
          <pc:sldMk cId="3765876041" sldId="283"/>
        </pc:sldMkLst>
      </pc:sldChg>
    </pc:docChg>
  </pc:docChgLst>
  <pc:docChgLst>
    <pc:chgData name="Uživatel typu Host" providerId="Windows Live" clId="Web-{BFDB1887-83FF-4DD7-A5B7-FED230297BE3}"/>
    <pc:docChg chg="addSld modSld">
      <pc:chgData name="Uživatel typu Host" userId="" providerId="Windows Live" clId="Web-{BFDB1887-83FF-4DD7-A5B7-FED230297BE3}" dt="2024-02-04T17:20:20.858" v="167" actId="20577"/>
      <pc:docMkLst>
        <pc:docMk/>
      </pc:docMkLst>
      <pc:sldChg chg="delSp modSp add replId delAnim">
        <pc:chgData name="Uživatel typu Host" userId="" providerId="Windows Live" clId="Web-{BFDB1887-83FF-4DD7-A5B7-FED230297BE3}" dt="2024-02-04T17:20:20.858" v="167" actId="20577"/>
        <pc:sldMkLst>
          <pc:docMk/>
          <pc:sldMk cId="4155517488" sldId="277"/>
        </pc:sldMkLst>
        <pc:spChg chg="mod">
          <ac:chgData name="Uživatel typu Host" userId="" providerId="Windows Live" clId="Web-{BFDB1887-83FF-4DD7-A5B7-FED230297BE3}" dt="2024-02-04T17:20:20.858" v="167" actId="20577"/>
          <ac:spMkLst>
            <pc:docMk/>
            <pc:sldMk cId="4155517488" sldId="277"/>
            <ac:spMk id="8" creationId="{C9C8609D-89EB-13AB-E7A2-E787E81CB658}"/>
          </ac:spMkLst>
        </pc:spChg>
        <pc:spChg chg="del mod">
          <ac:chgData name="Uživatel typu Host" userId="" providerId="Windows Live" clId="Web-{BFDB1887-83FF-4DD7-A5B7-FED230297BE3}" dt="2024-02-04T17:18:59.887" v="137"/>
          <ac:spMkLst>
            <pc:docMk/>
            <pc:sldMk cId="4155517488" sldId="277"/>
            <ac:spMk id="11" creationId="{9CEF30E4-C4FA-B1C8-8BDE-428C9708A5D5}"/>
          </ac:spMkLst>
        </pc:spChg>
        <pc:picChg chg="del">
          <ac:chgData name="Uživatel typu Host" userId="" providerId="Windows Live" clId="Web-{BFDB1887-83FF-4DD7-A5B7-FED230297BE3}" dt="2024-02-04T15:28:24.320" v="1"/>
          <ac:picMkLst>
            <pc:docMk/>
            <pc:sldMk cId="4155517488" sldId="277"/>
            <ac:picMk id="9" creationId="{E87C8F2A-2730-EF46-35A1-7EE4C888DCE8}"/>
          </ac:picMkLst>
        </pc:picChg>
        <pc:cxnChg chg="del mod">
          <ac:chgData name="Uživatel typu Host" userId="" providerId="Windows Live" clId="Web-{BFDB1887-83FF-4DD7-A5B7-FED230297BE3}" dt="2024-02-04T17:19:03.028" v="140"/>
          <ac:cxnSpMkLst>
            <pc:docMk/>
            <pc:sldMk cId="4155517488" sldId="277"/>
            <ac:cxnSpMk id="12" creationId="{D6780A9B-182A-764B-0143-724F05C2EF3B}"/>
          </ac:cxnSpMkLst>
        </pc:cxnChg>
        <pc:cxnChg chg="del mod">
          <ac:chgData name="Uživatel typu Host" userId="" providerId="Windows Live" clId="Web-{BFDB1887-83FF-4DD7-A5B7-FED230297BE3}" dt="2024-02-04T17:19:02.059" v="139"/>
          <ac:cxnSpMkLst>
            <pc:docMk/>
            <pc:sldMk cId="4155517488" sldId="277"/>
            <ac:cxnSpMk id="13" creationId="{360914E6-ED91-BD64-CA68-90695DBA856A}"/>
          </ac:cxnSpMkLst>
        </pc:cxnChg>
        <pc:cxnChg chg="del mod">
          <ac:chgData name="Uživatel typu Host" userId="" providerId="Windows Live" clId="Web-{BFDB1887-83FF-4DD7-A5B7-FED230297BE3}" dt="2024-02-04T17:19:01.075" v="138"/>
          <ac:cxnSpMkLst>
            <pc:docMk/>
            <pc:sldMk cId="4155517488" sldId="277"/>
            <ac:cxnSpMk id="14" creationId="{64DF64B6-7DBA-3AD2-C1A6-F78116ED0965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AFBDF0-6ADD-4F62-99AE-EE5BF10B2AED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1B2EC28C-A68D-4F63-B0F7-7546D7820E14}">
      <dgm:prSet phldrT="[Teks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/>
            <a:t>1</a:t>
          </a:r>
          <a:endParaRPr lang="pl-PL" dirty="0"/>
        </a:p>
      </dgm:t>
    </dgm:pt>
    <dgm:pt modelId="{FC3E9F98-368A-4F1E-B689-721B2B352F24}" type="parTrans" cxnId="{31AA12F9-AE17-4627-9EF1-A2A48D366FB2}">
      <dgm:prSet/>
      <dgm:spPr/>
      <dgm:t>
        <a:bodyPr/>
        <a:lstStyle/>
        <a:p>
          <a:endParaRPr lang="pl-PL"/>
        </a:p>
      </dgm:t>
    </dgm:pt>
    <dgm:pt modelId="{5895E1C7-D9D0-4681-889F-DA275492616E}" type="sibTrans" cxnId="{31AA12F9-AE17-4627-9EF1-A2A48D366FB2}">
      <dgm:prSet/>
      <dgm:spPr/>
      <dgm:t>
        <a:bodyPr/>
        <a:lstStyle/>
        <a:p>
          <a:endParaRPr lang="pl-PL" dirty="0"/>
        </a:p>
      </dgm:t>
    </dgm:pt>
    <dgm:pt modelId="{EABBB14F-63B1-4F47-8032-15375B9D55A4}">
      <dgm:prSet phldrT="[Teks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/>
            <a:t>2</a:t>
          </a:r>
          <a:endParaRPr lang="pl-PL" dirty="0"/>
        </a:p>
      </dgm:t>
    </dgm:pt>
    <dgm:pt modelId="{0CAB9AE9-DA96-4C05-B157-C8F73EE299A2}" type="parTrans" cxnId="{2E84E5C7-ADC7-453D-B8CF-A9C722B743ED}">
      <dgm:prSet/>
      <dgm:spPr/>
      <dgm:t>
        <a:bodyPr/>
        <a:lstStyle/>
        <a:p>
          <a:endParaRPr lang="pl-PL"/>
        </a:p>
      </dgm:t>
    </dgm:pt>
    <dgm:pt modelId="{304BD9A9-3B6A-41D5-8CFF-F1C8372C2418}" type="sibTrans" cxnId="{2E84E5C7-ADC7-453D-B8CF-A9C722B743ED}">
      <dgm:prSet/>
      <dgm:spPr/>
      <dgm:t>
        <a:bodyPr/>
        <a:lstStyle/>
        <a:p>
          <a:endParaRPr lang="pl-PL" dirty="0"/>
        </a:p>
      </dgm:t>
    </dgm:pt>
    <dgm:pt modelId="{77C5FC1B-FF7F-49C9-BE0D-51D59D9613D1}">
      <dgm:prSet phldrT="[Teks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3</a:t>
          </a:r>
          <a:endParaRPr lang="pl-PL" dirty="0"/>
        </a:p>
      </dgm:t>
    </dgm:pt>
    <dgm:pt modelId="{8EF77B3A-2A76-4AF8-9F61-484D0135047A}" type="parTrans" cxnId="{4900CD31-B6CB-46FC-A693-4437EFD7FE49}">
      <dgm:prSet/>
      <dgm:spPr/>
      <dgm:t>
        <a:bodyPr/>
        <a:lstStyle/>
        <a:p>
          <a:endParaRPr lang="pl-PL"/>
        </a:p>
      </dgm:t>
    </dgm:pt>
    <dgm:pt modelId="{A62B9034-07DC-41CF-B450-F7D027531165}" type="sibTrans" cxnId="{4900CD31-B6CB-46FC-A693-4437EFD7FE49}">
      <dgm:prSet/>
      <dgm:spPr/>
      <dgm:t>
        <a:bodyPr/>
        <a:lstStyle/>
        <a:p>
          <a:endParaRPr lang="pl-PL" dirty="0"/>
        </a:p>
      </dgm:t>
    </dgm:pt>
    <dgm:pt modelId="{52AE973D-B0FE-46F5-A349-515B66326F14}">
      <dgm:prSet phldrT="[Tekst]"/>
      <dgm:spPr>
        <a:solidFill>
          <a:srgbClr val="44546A"/>
        </a:solidFill>
      </dgm:spPr>
      <dgm:t>
        <a:bodyPr/>
        <a:lstStyle/>
        <a:p>
          <a:r>
            <a:rPr lang="en-US" dirty="0"/>
            <a:t>5</a:t>
          </a:r>
          <a:endParaRPr lang="pl-PL" dirty="0"/>
        </a:p>
      </dgm:t>
    </dgm:pt>
    <dgm:pt modelId="{B70EE9A9-AE14-4BF4-9C1A-000C1F0ABDBE}" type="parTrans" cxnId="{F0F189C9-233A-4AC8-B396-C61D05D24A36}">
      <dgm:prSet/>
      <dgm:spPr/>
      <dgm:t>
        <a:bodyPr/>
        <a:lstStyle/>
        <a:p>
          <a:endParaRPr lang="pl-PL"/>
        </a:p>
      </dgm:t>
    </dgm:pt>
    <dgm:pt modelId="{4EDC4619-98B3-4EED-80A6-A1000F704960}" type="sibTrans" cxnId="{F0F189C9-233A-4AC8-B396-C61D05D24A36}">
      <dgm:prSet/>
      <dgm:spPr/>
      <dgm:t>
        <a:bodyPr/>
        <a:lstStyle/>
        <a:p>
          <a:endParaRPr lang="pl-PL"/>
        </a:p>
      </dgm:t>
    </dgm:pt>
    <dgm:pt modelId="{7E4FF36B-4389-408D-90EA-C71D04B1EBE8}">
      <dgm:prSet phldrT="[Teks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4</a:t>
          </a:r>
          <a:endParaRPr lang="pl-PL" dirty="0"/>
        </a:p>
      </dgm:t>
    </dgm:pt>
    <dgm:pt modelId="{F3AEAE3A-132A-4EC9-AEDE-5F4579682CA9}" type="parTrans" cxnId="{08FD8501-79B7-4E3E-BA99-8479E7A2E74C}">
      <dgm:prSet/>
      <dgm:spPr/>
      <dgm:t>
        <a:bodyPr/>
        <a:lstStyle/>
        <a:p>
          <a:endParaRPr lang="pl-PL"/>
        </a:p>
      </dgm:t>
    </dgm:pt>
    <dgm:pt modelId="{262D6C34-72DC-4B5C-B374-DDF6E111A4CE}" type="sibTrans" cxnId="{08FD8501-79B7-4E3E-BA99-8479E7A2E74C}">
      <dgm:prSet/>
      <dgm:spPr/>
      <dgm:t>
        <a:bodyPr/>
        <a:lstStyle/>
        <a:p>
          <a:endParaRPr lang="pl-PL" dirty="0"/>
        </a:p>
      </dgm:t>
    </dgm:pt>
    <dgm:pt modelId="{85121FD6-78F0-482B-A832-141FEF206BC9}" type="pres">
      <dgm:prSet presAssocID="{54AFBDF0-6ADD-4F62-99AE-EE5BF10B2AED}" presName="Name0" presStyleCnt="0">
        <dgm:presLayoutVars>
          <dgm:dir/>
          <dgm:resizeHandles val="exact"/>
        </dgm:presLayoutVars>
      </dgm:prSet>
      <dgm:spPr/>
    </dgm:pt>
    <dgm:pt modelId="{CEFD1AB9-3003-4FB4-850A-E59C5634607F}" type="pres">
      <dgm:prSet presAssocID="{1B2EC28C-A68D-4F63-B0F7-7546D7820E14}" presName="node" presStyleLbl="node1" presStyleIdx="0" presStyleCnt="5">
        <dgm:presLayoutVars>
          <dgm:bulletEnabled val="1"/>
        </dgm:presLayoutVars>
      </dgm:prSet>
      <dgm:spPr/>
    </dgm:pt>
    <dgm:pt modelId="{0AEE226D-5FEF-424A-B2EB-1DB0986C6982}" type="pres">
      <dgm:prSet presAssocID="{5895E1C7-D9D0-4681-889F-DA275492616E}" presName="sibTrans" presStyleLbl="sibTrans2D1" presStyleIdx="0" presStyleCnt="4"/>
      <dgm:spPr/>
    </dgm:pt>
    <dgm:pt modelId="{9EB4F6E9-59EF-44C6-B94C-64D52339C273}" type="pres">
      <dgm:prSet presAssocID="{5895E1C7-D9D0-4681-889F-DA275492616E}" presName="connectorText" presStyleLbl="sibTrans2D1" presStyleIdx="0" presStyleCnt="4"/>
      <dgm:spPr/>
    </dgm:pt>
    <dgm:pt modelId="{BFD25A39-7C1C-4284-872C-6F6720ABD588}" type="pres">
      <dgm:prSet presAssocID="{EABBB14F-63B1-4F47-8032-15375B9D55A4}" presName="node" presStyleLbl="node1" presStyleIdx="1" presStyleCnt="5">
        <dgm:presLayoutVars>
          <dgm:bulletEnabled val="1"/>
        </dgm:presLayoutVars>
      </dgm:prSet>
      <dgm:spPr/>
    </dgm:pt>
    <dgm:pt modelId="{732D7054-67EF-4536-91B8-2E2F7A7079A5}" type="pres">
      <dgm:prSet presAssocID="{304BD9A9-3B6A-41D5-8CFF-F1C8372C2418}" presName="sibTrans" presStyleLbl="sibTrans2D1" presStyleIdx="1" presStyleCnt="4"/>
      <dgm:spPr/>
    </dgm:pt>
    <dgm:pt modelId="{D6055E8F-45DF-4E77-85FD-D3BF4BCA1420}" type="pres">
      <dgm:prSet presAssocID="{304BD9A9-3B6A-41D5-8CFF-F1C8372C2418}" presName="connectorText" presStyleLbl="sibTrans2D1" presStyleIdx="1" presStyleCnt="4"/>
      <dgm:spPr/>
    </dgm:pt>
    <dgm:pt modelId="{8245EBEC-86AF-445F-9DBF-A7FB0C4EB75C}" type="pres">
      <dgm:prSet presAssocID="{77C5FC1B-FF7F-49C9-BE0D-51D59D9613D1}" presName="node" presStyleLbl="node1" presStyleIdx="2" presStyleCnt="5">
        <dgm:presLayoutVars>
          <dgm:bulletEnabled val="1"/>
        </dgm:presLayoutVars>
      </dgm:prSet>
      <dgm:spPr/>
    </dgm:pt>
    <dgm:pt modelId="{03C8A291-5D54-4EF4-8113-2FB4E5445CB8}" type="pres">
      <dgm:prSet presAssocID="{A62B9034-07DC-41CF-B450-F7D027531165}" presName="sibTrans" presStyleLbl="sibTrans2D1" presStyleIdx="2" presStyleCnt="4"/>
      <dgm:spPr/>
    </dgm:pt>
    <dgm:pt modelId="{15A0A2C9-5075-4A15-B0C8-B380BECD8A12}" type="pres">
      <dgm:prSet presAssocID="{A62B9034-07DC-41CF-B450-F7D027531165}" presName="connectorText" presStyleLbl="sibTrans2D1" presStyleIdx="2" presStyleCnt="4"/>
      <dgm:spPr/>
    </dgm:pt>
    <dgm:pt modelId="{D1E57658-289E-401F-83B5-150793604709}" type="pres">
      <dgm:prSet presAssocID="{7E4FF36B-4389-408D-90EA-C71D04B1EBE8}" presName="node" presStyleLbl="node1" presStyleIdx="3" presStyleCnt="5">
        <dgm:presLayoutVars>
          <dgm:bulletEnabled val="1"/>
        </dgm:presLayoutVars>
      </dgm:prSet>
      <dgm:spPr/>
    </dgm:pt>
    <dgm:pt modelId="{CAF408F0-F795-4109-B98B-6353BCF1A621}" type="pres">
      <dgm:prSet presAssocID="{262D6C34-72DC-4B5C-B374-DDF6E111A4CE}" presName="sibTrans" presStyleLbl="sibTrans2D1" presStyleIdx="3" presStyleCnt="4"/>
      <dgm:spPr/>
    </dgm:pt>
    <dgm:pt modelId="{D86207CA-621E-42B8-99A2-1A281A46C942}" type="pres">
      <dgm:prSet presAssocID="{262D6C34-72DC-4B5C-B374-DDF6E111A4CE}" presName="connectorText" presStyleLbl="sibTrans2D1" presStyleIdx="3" presStyleCnt="4"/>
      <dgm:spPr/>
    </dgm:pt>
    <dgm:pt modelId="{5C93C418-E570-4480-9EA2-CE93D3EF49E8}" type="pres">
      <dgm:prSet presAssocID="{52AE973D-B0FE-46F5-A349-515B66326F14}" presName="node" presStyleLbl="node1" presStyleIdx="4" presStyleCnt="5">
        <dgm:presLayoutVars>
          <dgm:bulletEnabled val="1"/>
        </dgm:presLayoutVars>
      </dgm:prSet>
      <dgm:spPr/>
    </dgm:pt>
  </dgm:ptLst>
  <dgm:cxnLst>
    <dgm:cxn modelId="{08FD8501-79B7-4E3E-BA99-8479E7A2E74C}" srcId="{54AFBDF0-6ADD-4F62-99AE-EE5BF10B2AED}" destId="{7E4FF36B-4389-408D-90EA-C71D04B1EBE8}" srcOrd="3" destOrd="0" parTransId="{F3AEAE3A-132A-4EC9-AEDE-5F4579682CA9}" sibTransId="{262D6C34-72DC-4B5C-B374-DDF6E111A4CE}"/>
    <dgm:cxn modelId="{AA0FAA1C-179E-4A38-8B31-64896C3A7A1A}" type="presOf" srcId="{304BD9A9-3B6A-41D5-8CFF-F1C8372C2418}" destId="{D6055E8F-45DF-4E77-85FD-D3BF4BCA1420}" srcOrd="1" destOrd="0" presId="urn:microsoft.com/office/officeart/2005/8/layout/process1"/>
    <dgm:cxn modelId="{C4A01C28-EA09-459B-91D3-20CF3D662116}" type="presOf" srcId="{304BD9A9-3B6A-41D5-8CFF-F1C8372C2418}" destId="{732D7054-67EF-4536-91B8-2E2F7A7079A5}" srcOrd="0" destOrd="0" presId="urn:microsoft.com/office/officeart/2005/8/layout/process1"/>
    <dgm:cxn modelId="{4900CD31-B6CB-46FC-A693-4437EFD7FE49}" srcId="{54AFBDF0-6ADD-4F62-99AE-EE5BF10B2AED}" destId="{77C5FC1B-FF7F-49C9-BE0D-51D59D9613D1}" srcOrd="2" destOrd="0" parTransId="{8EF77B3A-2A76-4AF8-9F61-484D0135047A}" sibTransId="{A62B9034-07DC-41CF-B450-F7D027531165}"/>
    <dgm:cxn modelId="{CBEC2F68-39A1-44F8-A451-3934112C95F6}" type="presOf" srcId="{262D6C34-72DC-4B5C-B374-DDF6E111A4CE}" destId="{CAF408F0-F795-4109-B98B-6353BCF1A621}" srcOrd="0" destOrd="0" presId="urn:microsoft.com/office/officeart/2005/8/layout/process1"/>
    <dgm:cxn modelId="{9D786E49-8850-4F71-A48F-208FE65AA1E8}" type="presOf" srcId="{7E4FF36B-4389-408D-90EA-C71D04B1EBE8}" destId="{D1E57658-289E-401F-83B5-150793604709}" srcOrd="0" destOrd="0" presId="urn:microsoft.com/office/officeart/2005/8/layout/process1"/>
    <dgm:cxn modelId="{2B715A69-69A4-4392-92D4-4D921CBA1D9B}" type="presOf" srcId="{EABBB14F-63B1-4F47-8032-15375B9D55A4}" destId="{BFD25A39-7C1C-4284-872C-6F6720ABD588}" srcOrd="0" destOrd="0" presId="urn:microsoft.com/office/officeart/2005/8/layout/process1"/>
    <dgm:cxn modelId="{46E96D51-0F65-46FC-8089-0F6CEE4C943B}" type="presOf" srcId="{5895E1C7-D9D0-4681-889F-DA275492616E}" destId="{0AEE226D-5FEF-424A-B2EB-1DB0986C6982}" srcOrd="0" destOrd="0" presId="urn:microsoft.com/office/officeart/2005/8/layout/process1"/>
    <dgm:cxn modelId="{14759F76-45F4-448F-9BEB-95A524414F7A}" type="presOf" srcId="{77C5FC1B-FF7F-49C9-BE0D-51D59D9613D1}" destId="{8245EBEC-86AF-445F-9DBF-A7FB0C4EB75C}" srcOrd="0" destOrd="0" presId="urn:microsoft.com/office/officeart/2005/8/layout/process1"/>
    <dgm:cxn modelId="{CDE38E97-D9B5-4406-8E71-BF40DCF6070F}" type="presOf" srcId="{54AFBDF0-6ADD-4F62-99AE-EE5BF10B2AED}" destId="{85121FD6-78F0-482B-A832-141FEF206BC9}" srcOrd="0" destOrd="0" presId="urn:microsoft.com/office/officeart/2005/8/layout/process1"/>
    <dgm:cxn modelId="{F1FA96B3-A63C-4B75-B93D-D5A5EB22EDD6}" type="presOf" srcId="{A62B9034-07DC-41CF-B450-F7D027531165}" destId="{03C8A291-5D54-4EF4-8113-2FB4E5445CB8}" srcOrd="0" destOrd="0" presId="urn:microsoft.com/office/officeart/2005/8/layout/process1"/>
    <dgm:cxn modelId="{4EEA72B5-A676-48B7-ACDE-B17CF8252C7B}" type="presOf" srcId="{A62B9034-07DC-41CF-B450-F7D027531165}" destId="{15A0A2C9-5075-4A15-B0C8-B380BECD8A12}" srcOrd="1" destOrd="0" presId="urn:microsoft.com/office/officeart/2005/8/layout/process1"/>
    <dgm:cxn modelId="{E9A0B4BA-9CBB-4DA2-AC2F-7F61CB3ACEBF}" type="presOf" srcId="{52AE973D-B0FE-46F5-A349-515B66326F14}" destId="{5C93C418-E570-4480-9EA2-CE93D3EF49E8}" srcOrd="0" destOrd="0" presId="urn:microsoft.com/office/officeart/2005/8/layout/process1"/>
    <dgm:cxn modelId="{2E84E5C7-ADC7-453D-B8CF-A9C722B743ED}" srcId="{54AFBDF0-6ADD-4F62-99AE-EE5BF10B2AED}" destId="{EABBB14F-63B1-4F47-8032-15375B9D55A4}" srcOrd="1" destOrd="0" parTransId="{0CAB9AE9-DA96-4C05-B157-C8F73EE299A2}" sibTransId="{304BD9A9-3B6A-41D5-8CFF-F1C8372C2418}"/>
    <dgm:cxn modelId="{F0F189C9-233A-4AC8-B396-C61D05D24A36}" srcId="{54AFBDF0-6ADD-4F62-99AE-EE5BF10B2AED}" destId="{52AE973D-B0FE-46F5-A349-515B66326F14}" srcOrd="4" destOrd="0" parTransId="{B70EE9A9-AE14-4BF4-9C1A-000C1F0ABDBE}" sibTransId="{4EDC4619-98B3-4EED-80A6-A1000F704960}"/>
    <dgm:cxn modelId="{2DBADBCE-BA63-4865-AC40-B4961A189010}" type="presOf" srcId="{1B2EC28C-A68D-4F63-B0F7-7546D7820E14}" destId="{CEFD1AB9-3003-4FB4-850A-E59C5634607F}" srcOrd="0" destOrd="0" presId="urn:microsoft.com/office/officeart/2005/8/layout/process1"/>
    <dgm:cxn modelId="{2E6D7AE1-7741-44FB-AA15-6B0D7FA28F49}" type="presOf" srcId="{262D6C34-72DC-4B5C-B374-DDF6E111A4CE}" destId="{D86207CA-621E-42B8-99A2-1A281A46C942}" srcOrd="1" destOrd="0" presId="urn:microsoft.com/office/officeart/2005/8/layout/process1"/>
    <dgm:cxn modelId="{31AA12F9-AE17-4627-9EF1-A2A48D366FB2}" srcId="{54AFBDF0-6ADD-4F62-99AE-EE5BF10B2AED}" destId="{1B2EC28C-A68D-4F63-B0F7-7546D7820E14}" srcOrd="0" destOrd="0" parTransId="{FC3E9F98-368A-4F1E-B689-721B2B352F24}" sibTransId="{5895E1C7-D9D0-4681-889F-DA275492616E}"/>
    <dgm:cxn modelId="{020A82F9-8B36-484E-9FCF-D0831374E09E}" type="presOf" srcId="{5895E1C7-D9D0-4681-889F-DA275492616E}" destId="{9EB4F6E9-59EF-44C6-B94C-64D52339C273}" srcOrd="1" destOrd="0" presId="urn:microsoft.com/office/officeart/2005/8/layout/process1"/>
    <dgm:cxn modelId="{3FBAFEAE-2B4F-4A9A-94A8-C75F9ED945CC}" type="presParOf" srcId="{85121FD6-78F0-482B-A832-141FEF206BC9}" destId="{CEFD1AB9-3003-4FB4-850A-E59C5634607F}" srcOrd="0" destOrd="0" presId="urn:microsoft.com/office/officeart/2005/8/layout/process1"/>
    <dgm:cxn modelId="{3DED6CBA-1BE5-410C-A98D-8FB8C8232F27}" type="presParOf" srcId="{85121FD6-78F0-482B-A832-141FEF206BC9}" destId="{0AEE226D-5FEF-424A-B2EB-1DB0986C6982}" srcOrd="1" destOrd="0" presId="urn:microsoft.com/office/officeart/2005/8/layout/process1"/>
    <dgm:cxn modelId="{C05A1D73-6D38-4F51-A4D3-2180B3C321DB}" type="presParOf" srcId="{0AEE226D-5FEF-424A-B2EB-1DB0986C6982}" destId="{9EB4F6E9-59EF-44C6-B94C-64D52339C273}" srcOrd="0" destOrd="0" presId="urn:microsoft.com/office/officeart/2005/8/layout/process1"/>
    <dgm:cxn modelId="{32431CF0-A009-4B3B-81D4-8C7AFC3E2964}" type="presParOf" srcId="{85121FD6-78F0-482B-A832-141FEF206BC9}" destId="{BFD25A39-7C1C-4284-872C-6F6720ABD588}" srcOrd="2" destOrd="0" presId="urn:microsoft.com/office/officeart/2005/8/layout/process1"/>
    <dgm:cxn modelId="{4A304595-DE4F-48C3-B618-C2F932F53306}" type="presParOf" srcId="{85121FD6-78F0-482B-A832-141FEF206BC9}" destId="{732D7054-67EF-4536-91B8-2E2F7A7079A5}" srcOrd="3" destOrd="0" presId="urn:microsoft.com/office/officeart/2005/8/layout/process1"/>
    <dgm:cxn modelId="{04CC5FF6-686E-4D2A-8E98-F8F15C729AA0}" type="presParOf" srcId="{732D7054-67EF-4536-91B8-2E2F7A7079A5}" destId="{D6055E8F-45DF-4E77-85FD-D3BF4BCA1420}" srcOrd="0" destOrd="0" presId="urn:microsoft.com/office/officeart/2005/8/layout/process1"/>
    <dgm:cxn modelId="{412DB276-5E30-4F31-BBBF-A381B2F6D2AE}" type="presParOf" srcId="{85121FD6-78F0-482B-A832-141FEF206BC9}" destId="{8245EBEC-86AF-445F-9DBF-A7FB0C4EB75C}" srcOrd="4" destOrd="0" presId="urn:microsoft.com/office/officeart/2005/8/layout/process1"/>
    <dgm:cxn modelId="{CF16847C-0306-4731-89C8-D3229C95480C}" type="presParOf" srcId="{85121FD6-78F0-482B-A832-141FEF206BC9}" destId="{03C8A291-5D54-4EF4-8113-2FB4E5445CB8}" srcOrd="5" destOrd="0" presId="urn:microsoft.com/office/officeart/2005/8/layout/process1"/>
    <dgm:cxn modelId="{251F9E93-2268-40F7-B8BE-1B5A7922DE01}" type="presParOf" srcId="{03C8A291-5D54-4EF4-8113-2FB4E5445CB8}" destId="{15A0A2C9-5075-4A15-B0C8-B380BECD8A12}" srcOrd="0" destOrd="0" presId="urn:microsoft.com/office/officeart/2005/8/layout/process1"/>
    <dgm:cxn modelId="{673359D0-CD3E-464D-A81D-A5ABB54FCEA8}" type="presParOf" srcId="{85121FD6-78F0-482B-A832-141FEF206BC9}" destId="{D1E57658-289E-401F-83B5-150793604709}" srcOrd="6" destOrd="0" presId="urn:microsoft.com/office/officeart/2005/8/layout/process1"/>
    <dgm:cxn modelId="{7B873D15-1167-425A-8572-3B3E3729241A}" type="presParOf" srcId="{85121FD6-78F0-482B-A832-141FEF206BC9}" destId="{CAF408F0-F795-4109-B98B-6353BCF1A621}" srcOrd="7" destOrd="0" presId="urn:microsoft.com/office/officeart/2005/8/layout/process1"/>
    <dgm:cxn modelId="{8825957A-D9DC-4BE6-AD26-40F9F90EE26B}" type="presParOf" srcId="{CAF408F0-F795-4109-B98B-6353BCF1A621}" destId="{D86207CA-621E-42B8-99A2-1A281A46C942}" srcOrd="0" destOrd="0" presId="urn:microsoft.com/office/officeart/2005/8/layout/process1"/>
    <dgm:cxn modelId="{6D12991E-AA31-4827-9428-E563B07FEDE0}" type="presParOf" srcId="{85121FD6-78F0-482B-A832-141FEF206BC9}" destId="{5C93C418-E570-4480-9EA2-CE93D3EF49E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D1AB9-3003-4FB4-850A-E59C5634607F}">
      <dsp:nvSpPr>
        <dsp:cNvPr id="0" name=""/>
        <dsp:cNvSpPr/>
      </dsp:nvSpPr>
      <dsp:spPr>
        <a:xfrm>
          <a:off x="5414" y="2918592"/>
          <a:ext cx="1678585" cy="100715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  <a:endParaRPr lang="pl-PL" sz="4100" kern="1200" dirty="0"/>
        </a:p>
      </dsp:txBody>
      <dsp:txXfrm>
        <a:off x="34912" y="2948090"/>
        <a:ext cx="1619589" cy="948155"/>
      </dsp:txXfrm>
    </dsp:sp>
    <dsp:sp modelId="{0AEE226D-5FEF-424A-B2EB-1DB0986C6982}">
      <dsp:nvSpPr>
        <dsp:cNvPr id="0" name=""/>
        <dsp:cNvSpPr/>
      </dsp:nvSpPr>
      <dsp:spPr>
        <a:xfrm>
          <a:off x="1851858" y="3214023"/>
          <a:ext cx="355860" cy="416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600" kern="1200" dirty="0"/>
        </a:p>
      </dsp:txBody>
      <dsp:txXfrm>
        <a:off x="1851858" y="3297281"/>
        <a:ext cx="249102" cy="249773"/>
      </dsp:txXfrm>
    </dsp:sp>
    <dsp:sp modelId="{BFD25A39-7C1C-4284-872C-6F6720ABD588}">
      <dsp:nvSpPr>
        <dsp:cNvPr id="0" name=""/>
        <dsp:cNvSpPr/>
      </dsp:nvSpPr>
      <dsp:spPr>
        <a:xfrm>
          <a:off x="2355434" y="2918592"/>
          <a:ext cx="1678585" cy="100715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  <a:endParaRPr lang="pl-PL" sz="4100" kern="1200" dirty="0"/>
        </a:p>
      </dsp:txBody>
      <dsp:txXfrm>
        <a:off x="2384932" y="2948090"/>
        <a:ext cx="1619589" cy="948155"/>
      </dsp:txXfrm>
    </dsp:sp>
    <dsp:sp modelId="{732D7054-67EF-4536-91B8-2E2F7A7079A5}">
      <dsp:nvSpPr>
        <dsp:cNvPr id="0" name=""/>
        <dsp:cNvSpPr/>
      </dsp:nvSpPr>
      <dsp:spPr>
        <a:xfrm>
          <a:off x="4201878" y="3214023"/>
          <a:ext cx="355860" cy="416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600" kern="1200" dirty="0"/>
        </a:p>
      </dsp:txBody>
      <dsp:txXfrm>
        <a:off x="4201878" y="3297281"/>
        <a:ext cx="249102" cy="249773"/>
      </dsp:txXfrm>
    </dsp:sp>
    <dsp:sp modelId="{8245EBEC-86AF-445F-9DBF-A7FB0C4EB75C}">
      <dsp:nvSpPr>
        <dsp:cNvPr id="0" name=""/>
        <dsp:cNvSpPr/>
      </dsp:nvSpPr>
      <dsp:spPr>
        <a:xfrm>
          <a:off x="4705454" y="2918592"/>
          <a:ext cx="1678585" cy="100715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3</a:t>
          </a:r>
          <a:endParaRPr lang="pl-PL" sz="4100" kern="1200" dirty="0"/>
        </a:p>
      </dsp:txBody>
      <dsp:txXfrm>
        <a:off x="4734952" y="2948090"/>
        <a:ext cx="1619589" cy="948155"/>
      </dsp:txXfrm>
    </dsp:sp>
    <dsp:sp modelId="{03C8A291-5D54-4EF4-8113-2FB4E5445CB8}">
      <dsp:nvSpPr>
        <dsp:cNvPr id="0" name=""/>
        <dsp:cNvSpPr/>
      </dsp:nvSpPr>
      <dsp:spPr>
        <a:xfrm>
          <a:off x="6551898" y="3214023"/>
          <a:ext cx="355860" cy="416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600" kern="1200" dirty="0"/>
        </a:p>
      </dsp:txBody>
      <dsp:txXfrm>
        <a:off x="6551898" y="3297281"/>
        <a:ext cx="249102" cy="249773"/>
      </dsp:txXfrm>
    </dsp:sp>
    <dsp:sp modelId="{D1E57658-289E-401F-83B5-150793604709}">
      <dsp:nvSpPr>
        <dsp:cNvPr id="0" name=""/>
        <dsp:cNvSpPr/>
      </dsp:nvSpPr>
      <dsp:spPr>
        <a:xfrm>
          <a:off x="7055473" y="2918592"/>
          <a:ext cx="1678585" cy="1007151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4</a:t>
          </a:r>
          <a:endParaRPr lang="pl-PL" sz="4100" kern="1200" dirty="0"/>
        </a:p>
      </dsp:txBody>
      <dsp:txXfrm>
        <a:off x="7084971" y="2948090"/>
        <a:ext cx="1619589" cy="948155"/>
      </dsp:txXfrm>
    </dsp:sp>
    <dsp:sp modelId="{CAF408F0-F795-4109-B98B-6353BCF1A621}">
      <dsp:nvSpPr>
        <dsp:cNvPr id="0" name=""/>
        <dsp:cNvSpPr/>
      </dsp:nvSpPr>
      <dsp:spPr>
        <a:xfrm>
          <a:off x="8901918" y="3214023"/>
          <a:ext cx="355860" cy="4162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600" kern="1200" dirty="0"/>
        </a:p>
      </dsp:txBody>
      <dsp:txXfrm>
        <a:off x="8901918" y="3297281"/>
        <a:ext cx="249102" cy="249773"/>
      </dsp:txXfrm>
    </dsp:sp>
    <dsp:sp modelId="{5C93C418-E570-4480-9EA2-CE93D3EF49E8}">
      <dsp:nvSpPr>
        <dsp:cNvPr id="0" name=""/>
        <dsp:cNvSpPr/>
      </dsp:nvSpPr>
      <dsp:spPr>
        <a:xfrm>
          <a:off x="9405493" y="2918592"/>
          <a:ext cx="1678585" cy="1007151"/>
        </a:xfrm>
        <a:prstGeom prst="roundRect">
          <a:avLst>
            <a:gd name="adj" fmla="val 10000"/>
          </a:avLst>
        </a:prstGeom>
        <a:solidFill>
          <a:srgbClr val="44546A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5</a:t>
          </a:r>
          <a:endParaRPr lang="pl-PL" sz="4100" kern="1200" dirty="0"/>
        </a:p>
      </dsp:txBody>
      <dsp:txXfrm>
        <a:off x="9434991" y="2948090"/>
        <a:ext cx="1619589" cy="948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68E44-0EE5-443F-BABB-7D3E031DF15E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EFB6B-3858-492F-BAFF-DF1F3B08E2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David and Hugo PnP </a:t>
            </a:r>
            <a:r>
              <a:rPr lang="en-US"/>
              <a:t>Sharing is Caring Alumni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EFB6B-3858-492F-BAFF-DF1F3B08E2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EFB6B-3858-492F-BAFF-DF1F3B08E2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8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EFB6B-3858-492F-BAFF-DF1F3B08E2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2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EFB6B-3858-492F-BAFF-DF1F3B08E2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5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EFB6B-3858-492F-BAFF-DF1F3B08E2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9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EFB6B-3858-492F-BAFF-DF1F3B08E2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5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EFB6B-3858-492F-BAFF-DF1F3B08E2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282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EFB6B-3858-492F-BAFF-DF1F3B08E2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90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EFB6B-3858-492F-BAFF-DF1F3B08E2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C447-0705-437A-951B-36D61191B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670B5-45D4-4F71-BD6F-7143F3037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65731-E13B-49D0-831F-53EC26472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B586F-3BC9-428B-B13C-4D5DAE3C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A5BB1-E94D-4B98-95EB-7F5A0409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6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8F58-D237-4AF2-993D-1848902E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2F968-EEB4-427E-9CC3-6604A37EF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08895-D8F6-45AF-B898-313C5C91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C63BB-F319-438A-9959-B0D424E6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EE492-2250-4587-B33D-6563B7B20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8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F3650F-CA97-41EF-B73A-A098986136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5DCB2-3813-4772-8156-E3CAF7745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584F-2F5F-457B-9750-6F7EAC79E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54D28-91EC-4EA7-B68A-63D566FE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802AF-A21B-4ED7-9C3A-02445486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1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D92A-1D90-4270-AD70-12226D1E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6A507-2B8C-4FEF-BC73-B9ECC3E50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99094-C09C-4F63-95B8-66035F65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BB9C8-0B21-4D3A-89FE-31C37AA8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2C3A1-DE34-4FF6-A57D-4202FD7C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0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9436-9ECE-4155-BFFC-C728094C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FD77A-645E-4935-BBBA-3EE6E753C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71B80-435A-4D99-A16E-AAE10DC5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F54B4-23A3-4D4C-97EC-4F62CE1B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C120E-797C-4647-A523-5312FC9B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82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286E-DB98-45C5-9D53-463FCFE1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0C4C-41A4-4378-A444-A052F56F3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CD1EA-EFFF-48FC-8393-39C13D645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3C5B6-5E09-4259-B7C4-2A332DBF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28EC6-6C8F-4880-8B41-D4A8509E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53EA4-0C32-45CA-9E8A-3A880993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60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0D03-76E7-4FB6-8668-C4E5086C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BCC0D-CD9D-4DE1-87C5-95552B4C8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83E9A-8DFF-4D1E-AF99-9CEAD85D3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918DE-8EF5-4191-9522-60D09297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56417E-2B7D-43D3-B520-B811CA4B5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03CFD-64AD-4EC8-A639-A0E1A37F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82868-5FC9-445C-A2AE-8191BAD0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8749C-EA52-45A4-9739-6B1C937E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2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E697-363C-4FDA-8076-8236FFD4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43F7E6-EF4F-4748-ADBB-7F773A5C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AA085-F4C8-49BC-8578-B02E9185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99F81-7A5B-4ED5-945F-094F29B2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84BF7-536E-4498-A829-F6694E32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AD766-C478-4452-9B85-758AC8CA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A5BED-BF7C-4320-9EE2-0BE7DE05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9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4C09-613E-4302-9D23-2BBE5266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096BD-047A-4C90-84CD-2EECFDAE6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DF278-DBF0-4A21-9FE3-377874821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F82A9-F2CA-45BE-8090-C85F0062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98CCC-D0AF-4E2B-ADAF-FCE77B57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B15B6-554A-42D9-92AD-2970616F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5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E992-9D29-4780-A42E-8CED1C74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6B3E6-4751-476C-913D-6DBEC5953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BCEF2-575A-4629-873D-E5C71F57C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A573F-4701-4F4B-85F0-CFBD979B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29B20-75A5-46D7-A736-E079A85C8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28B6F-DE12-423A-8FEB-24456AECC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9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804E9E-3D7A-4910-9548-7DBC4234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5A56C-582E-497F-BA01-107C2AAEB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7428-A5A1-4EA8-AF07-AD66BC460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7A64B-5D56-4826-B83D-E11CAAA37300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EEB85-83CC-4E10-8A4F-94D97C508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6719D-E1C5-47AB-AC40-26727EA9F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60316-652C-416E-8EF4-00F7A6500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8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witter.com/climicrosoft365" TargetMode="Externa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jp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jpeg"/><Relationship Id="rId9" Type="http://schemas.openxmlformats.org/officeDocument/2006/relationships/hyperlink" Target="https://lthub.ubc.ca/guides/github-instructor-guide/" TargetMode="External"/><Relationship Id="rId14" Type="http://schemas.openxmlformats.org/officeDocument/2006/relationships/hyperlink" Target="https://olivian.ro/linkedin-birthday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>
            <a:extLst>
              <a:ext uri="{FF2B5EF4-FFF2-40B4-BE49-F238E27FC236}">
                <a16:creationId xmlns:a16="http://schemas.microsoft.com/office/drawing/2014/main" id="{DBC8DD9C-A18E-2413-3334-B1C45F76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06138">
            <a:off x="7166224" y="4585121"/>
            <a:ext cx="2745400" cy="1544287"/>
          </a:xfrm>
          <a:prstGeom prst="rect">
            <a:avLst/>
          </a:prstGeom>
        </p:spPr>
      </p:pic>
      <p:sp>
        <p:nvSpPr>
          <p:cNvPr id="16" name="Prostokąt 15">
            <a:extLst>
              <a:ext uri="{FF2B5EF4-FFF2-40B4-BE49-F238E27FC236}">
                <a16:creationId xmlns:a16="http://schemas.microsoft.com/office/drawing/2014/main" id="{7F63FE34-BD8F-40BD-6AAD-D1631AF8F2B5}"/>
              </a:ext>
            </a:extLst>
          </p:cNvPr>
          <p:cNvSpPr/>
          <p:nvPr/>
        </p:nvSpPr>
        <p:spPr>
          <a:xfrm rot="689329">
            <a:off x="-1723293" y="-568236"/>
            <a:ext cx="3986639" cy="7113537"/>
          </a:xfrm>
          <a:prstGeom prst="rect">
            <a:avLst/>
          </a:prstGeom>
          <a:solidFill>
            <a:srgbClr val="EF5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86DDD6D7-E80E-14A0-9E54-736F1FDD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11" y="21703"/>
            <a:ext cx="2423983" cy="136349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41050707-7A71-F0B8-0C0A-41BBADC53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45" y="1382333"/>
            <a:ext cx="2423982" cy="136349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2506255-F0AA-AC97-837E-09497C9F4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99" y="2742008"/>
            <a:ext cx="2423983" cy="136349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0F4CEAFA-40FA-809D-E397-0FD013F72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49" y="4105988"/>
            <a:ext cx="2438400" cy="137160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E74457EF-A803-71CF-266F-54A32993B2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5475683"/>
            <a:ext cx="2438400" cy="1371600"/>
          </a:xfrm>
          <a:prstGeom prst="rect">
            <a:avLst/>
          </a:prstGeom>
        </p:spPr>
      </p:pic>
      <p:pic>
        <p:nvPicPr>
          <p:cNvPr id="18" name="Graphic 4">
            <a:extLst>
              <a:ext uri="{FF2B5EF4-FFF2-40B4-BE49-F238E27FC236}">
                <a16:creationId xmlns:a16="http://schemas.microsoft.com/office/drawing/2014/main" id="{34830D60-77EB-32D1-367B-B41B045FE2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9961" y="7378"/>
            <a:ext cx="3182039" cy="1374955"/>
          </a:xfrm>
          <a:prstGeom prst="rect">
            <a:avLst/>
          </a:prstGeom>
        </p:spPr>
      </p:pic>
      <p:sp>
        <p:nvSpPr>
          <p:cNvPr id="19" name="Prostokąt 18">
            <a:extLst>
              <a:ext uri="{FF2B5EF4-FFF2-40B4-BE49-F238E27FC236}">
                <a16:creationId xmlns:a16="http://schemas.microsoft.com/office/drawing/2014/main" id="{E79C65D3-3A33-CECF-5F8A-DCCC90A0D11B}"/>
              </a:ext>
            </a:extLst>
          </p:cNvPr>
          <p:cNvSpPr/>
          <p:nvPr/>
        </p:nvSpPr>
        <p:spPr>
          <a:xfrm>
            <a:off x="1124656" y="20871"/>
            <a:ext cx="753840" cy="304636"/>
          </a:xfrm>
          <a:prstGeom prst="rect">
            <a:avLst/>
          </a:prstGeom>
          <a:solidFill>
            <a:srgbClr val="EF5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6A2EB636-616C-CA53-E13A-9FA537C7803B}"/>
              </a:ext>
            </a:extLst>
          </p:cNvPr>
          <p:cNvSpPr/>
          <p:nvPr/>
        </p:nvSpPr>
        <p:spPr>
          <a:xfrm>
            <a:off x="802462" y="1403651"/>
            <a:ext cx="753840" cy="304636"/>
          </a:xfrm>
          <a:prstGeom prst="rect">
            <a:avLst/>
          </a:prstGeom>
          <a:solidFill>
            <a:srgbClr val="EF5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89B68459-E860-13E4-1730-133D59D63644}"/>
              </a:ext>
            </a:extLst>
          </p:cNvPr>
          <p:cNvSpPr/>
          <p:nvPr/>
        </p:nvSpPr>
        <p:spPr>
          <a:xfrm>
            <a:off x="580199" y="2764281"/>
            <a:ext cx="753840" cy="304636"/>
          </a:xfrm>
          <a:prstGeom prst="rect">
            <a:avLst/>
          </a:prstGeom>
          <a:solidFill>
            <a:srgbClr val="EF5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217FCECA-BD74-986E-0CFB-89C35689AF82}"/>
              </a:ext>
            </a:extLst>
          </p:cNvPr>
          <p:cNvSpPr/>
          <p:nvPr/>
        </p:nvSpPr>
        <p:spPr>
          <a:xfrm>
            <a:off x="229665" y="4133976"/>
            <a:ext cx="753840" cy="304636"/>
          </a:xfrm>
          <a:prstGeom prst="rect">
            <a:avLst/>
          </a:prstGeom>
          <a:solidFill>
            <a:srgbClr val="EF5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E9C6E323-606E-71DA-478C-1AA1746DB42A}"/>
              </a:ext>
            </a:extLst>
          </p:cNvPr>
          <p:cNvSpPr/>
          <p:nvPr/>
        </p:nvSpPr>
        <p:spPr>
          <a:xfrm>
            <a:off x="0" y="5505576"/>
            <a:ext cx="753840" cy="304636"/>
          </a:xfrm>
          <a:prstGeom prst="rect">
            <a:avLst/>
          </a:prstGeom>
          <a:solidFill>
            <a:srgbClr val="EF5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6B4DB579-2216-9CD1-D74A-414180378079}"/>
              </a:ext>
            </a:extLst>
          </p:cNvPr>
          <p:cNvSpPr txBox="1"/>
          <p:nvPr/>
        </p:nvSpPr>
        <p:spPr>
          <a:xfrm>
            <a:off x="4326433" y="540234"/>
            <a:ext cx="45707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🍿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DEMO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SERIES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about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CLI</a:t>
            </a:r>
            <a:r>
              <a:rPr lang="en-US" sz="2000" dirty="0">
                <a:solidFill>
                  <a:schemeClr val="bg1"/>
                </a:solidFill>
              </a:rPr>
              <a:t> for </a:t>
            </a:r>
            <a:r>
              <a:rPr lang="en-US" sz="3600" b="1" dirty="0">
                <a:solidFill>
                  <a:schemeClr val="bg1"/>
                </a:solidFill>
              </a:rPr>
              <a:t>MICROSOFT 365</a:t>
            </a:r>
            <a:endParaRPr lang="pl-PL" sz="3600" b="1" dirty="0">
              <a:solidFill>
                <a:schemeClr val="bg1"/>
              </a:solidFill>
            </a:endParaRPr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F25ED13A-33F5-99A5-2363-814E9F98F5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87502">
            <a:off x="9637042" y="5683679"/>
            <a:ext cx="2417050" cy="1359591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E81570B1-5EC4-56B5-BA7D-CB99D09CBE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363166">
            <a:off x="7632720" y="5557732"/>
            <a:ext cx="2681028" cy="1508078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230A32EC-9897-549A-B7F3-F0AD3EB379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919788">
            <a:off x="9428838" y="3932491"/>
            <a:ext cx="2916254" cy="1640393"/>
          </a:xfrm>
          <a:prstGeom prst="rect">
            <a:avLst/>
          </a:prstGeom>
        </p:spPr>
      </p:pic>
      <p:pic>
        <p:nvPicPr>
          <p:cNvPr id="36" name="Obraz 35">
            <a:extLst>
              <a:ext uri="{FF2B5EF4-FFF2-40B4-BE49-F238E27FC236}">
                <a16:creationId xmlns:a16="http://schemas.microsoft.com/office/drawing/2014/main" id="{72F938E9-DA69-7CA9-22B2-54775C80EB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194792">
            <a:off x="9882038" y="3122427"/>
            <a:ext cx="2809607" cy="1580404"/>
          </a:xfrm>
          <a:prstGeom prst="rect">
            <a:avLst/>
          </a:prstGeom>
        </p:spPr>
      </p:pic>
      <p:pic>
        <p:nvPicPr>
          <p:cNvPr id="38" name="Obraz 37">
            <a:extLst>
              <a:ext uri="{FF2B5EF4-FFF2-40B4-BE49-F238E27FC236}">
                <a16:creationId xmlns:a16="http://schemas.microsoft.com/office/drawing/2014/main" id="{BB19B61C-0CB7-B9D2-154A-CEF8BB28E6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0853894">
            <a:off x="9656765" y="2330065"/>
            <a:ext cx="2722987" cy="1531680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CAE8A010-B0A8-16E5-3F3F-4933E48DA7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11864">
            <a:off x="10084995" y="4405656"/>
            <a:ext cx="2646405" cy="1488603"/>
          </a:xfrm>
          <a:prstGeom prst="rect">
            <a:avLst/>
          </a:prstGeom>
        </p:spPr>
      </p:pic>
      <p:sp>
        <p:nvSpPr>
          <p:cNvPr id="39" name="pole tekstowe 38">
            <a:extLst>
              <a:ext uri="{FF2B5EF4-FFF2-40B4-BE49-F238E27FC236}">
                <a16:creationId xmlns:a16="http://schemas.microsoft.com/office/drawing/2014/main" id="{75B025D5-4D0E-8FBF-A2FB-E800808D638D}"/>
              </a:ext>
            </a:extLst>
          </p:cNvPr>
          <p:cNvSpPr txBox="1"/>
          <p:nvPr/>
        </p:nvSpPr>
        <p:spPr>
          <a:xfrm rot="20824953">
            <a:off x="8188680" y="3915714"/>
            <a:ext cx="1432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🤩</a:t>
            </a:r>
            <a:endParaRPr lang="pl-PL" sz="6000" dirty="0">
              <a:solidFill>
                <a:schemeClr val="bg1"/>
              </a:solidFill>
            </a:endParaRP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C4C275B3-FE27-348B-7BD3-93B12E27229C}"/>
              </a:ext>
            </a:extLst>
          </p:cNvPr>
          <p:cNvSpPr txBox="1"/>
          <p:nvPr/>
        </p:nvSpPr>
        <p:spPr>
          <a:xfrm rot="20824953">
            <a:off x="6632642" y="5684853"/>
            <a:ext cx="1432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🚀</a:t>
            </a:r>
            <a:endParaRPr lang="pl-PL" sz="6000" dirty="0">
              <a:solidFill>
                <a:schemeClr val="bg1"/>
              </a:solidFill>
            </a:endParaRP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D8C2EB14-546A-E0C1-545F-DFC25A9030C3}"/>
              </a:ext>
            </a:extLst>
          </p:cNvPr>
          <p:cNvSpPr txBox="1"/>
          <p:nvPr/>
        </p:nvSpPr>
        <p:spPr>
          <a:xfrm>
            <a:off x="5398883" y="5498752"/>
            <a:ext cx="1201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1 - 22.02 </a:t>
            </a:r>
          </a:p>
          <a:p>
            <a:r>
              <a:rPr lang="en-US" sz="1600" dirty="0">
                <a:solidFill>
                  <a:schemeClr val="bg1"/>
                </a:solidFill>
              </a:rPr>
              <a:t>2 - 07.03 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3 - 21.03 </a:t>
            </a:r>
          </a:p>
          <a:p>
            <a:r>
              <a:rPr lang="en-US" sz="1600" dirty="0">
                <a:solidFill>
                  <a:schemeClr val="bg1"/>
                </a:solidFill>
              </a:rPr>
              <a:t>4 - 04.04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5 - 18.04</a:t>
            </a:r>
            <a:endParaRPr lang="pl-PL" sz="1600" b="1" dirty="0">
              <a:solidFill>
                <a:schemeClr val="bg1"/>
              </a:solidFill>
            </a:endParaRP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0208FB16-F086-10B8-6B19-31B1C6A61593}"/>
              </a:ext>
            </a:extLst>
          </p:cNvPr>
          <p:cNvSpPr txBox="1"/>
          <p:nvPr/>
        </p:nvSpPr>
        <p:spPr>
          <a:xfrm>
            <a:off x="4059413" y="5454795"/>
            <a:ext cx="14328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📅</a:t>
            </a:r>
            <a:endParaRPr lang="pl-PL" sz="8800" dirty="0">
              <a:solidFill>
                <a:schemeClr val="bg1"/>
              </a:solidFill>
            </a:endParaRP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97A94FE9-D2B9-7C0E-D348-6405040701E0}"/>
              </a:ext>
            </a:extLst>
          </p:cNvPr>
          <p:cNvSpPr txBox="1"/>
          <p:nvPr/>
        </p:nvSpPr>
        <p:spPr>
          <a:xfrm>
            <a:off x="4191986" y="5250321"/>
            <a:ext cx="2046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Save the dates:</a:t>
            </a:r>
            <a:endParaRPr lang="pl-PL" sz="1600" dirty="0">
              <a:solidFill>
                <a:schemeClr val="bg1"/>
              </a:solidFill>
            </a:endParaRPr>
          </a:p>
        </p:txBody>
      </p:sp>
      <p:cxnSp>
        <p:nvCxnSpPr>
          <p:cNvPr id="45" name="Łącznik: zakrzywiony 44">
            <a:extLst>
              <a:ext uri="{FF2B5EF4-FFF2-40B4-BE49-F238E27FC236}">
                <a16:creationId xmlns:a16="http://schemas.microsoft.com/office/drawing/2014/main" id="{D2609F2E-3EDC-2E4B-939B-997E35D9CDE4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2724150" y="2525484"/>
            <a:ext cx="3371857" cy="2266304"/>
          </a:xfrm>
          <a:prstGeom prst="curvedConnector3">
            <a:avLst>
              <a:gd name="adj1" fmla="val 7801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: zakrzywiony 49">
            <a:extLst>
              <a:ext uri="{FF2B5EF4-FFF2-40B4-BE49-F238E27FC236}">
                <a16:creationId xmlns:a16="http://schemas.microsoft.com/office/drawing/2014/main" id="{E16E8261-480B-1132-3AD2-3924BCD616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24377" y="2511048"/>
            <a:ext cx="3463630" cy="3429003"/>
          </a:xfrm>
          <a:prstGeom prst="curvedConnector3">
            <a:avLst>
              <a:gd name="adj1" fmla="val 66544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Łącznik: zakrzywiony 54">
            <a:extLst>
              <a:ext uri="{FF2B5EF4-FFF2-40B4-BE49-F238E27FC236}">
                <a16:creationId xmlns:a16="http://schemas.microsoft.com/office/drawing/2014/main" id="{B7C10958-F794-A57D-9A43-6EAA71FCB33B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004183" y="2524993"/>
            <a:ext cx="3083825" cy="898759"/>
          </a:xfrm>
          <a:prstGeom prst="curvedConnector3">
            <a:avLst>
              <a:gd name="adj1" fmla="val 8589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Łącznik: zakrzywiony 58">
            <a:extLst>
              <a:ext uri="{FF2B5EF4-FFF2-40B4-BE49-F238E27FC236}">
                <a16:creationId xmlns:a16="http://schemas.microsoft.com/office/drawing/2014/main" id="{1207B5D2-01EE-3075-6DF6-3B2A7B866487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3289027" y="2064079"/>
            <a:ext cx="2798980" cy="460425"/>
          </a:xfrm>
          <a:prstGeom prst="curvedConnector3">
            <a:avLst>
              <a:gd name="adj1" fmla="val 81362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Łącznik: zakrzywiony 61">
            <a:extLst>
              <a:ext uri="{FF2B5EF4-FFF2-40B4-BE49-F238E27FC236}">
                <a16:creationId xmlns:a16="http://schemas.microsoft.com/office/drawing/2014/main" id="{0B84C9A8-B301-9511-994C-6F9D5691BF82}"/>
              </a:ext>
            </a:extLst>
          </p:cNvPr>
          <p:cNvCxnSpPr>
            <a:cxnSpLocks/>
            <a:endCxn id="9" idx="3"/>
          </p:cNvCxnSpPr>
          <p:nvPr/>
        </p:nvCxnSpPr>
        <p:spPr>
          <a:xfrm rot="10800000">
            <a:off x="3573294" y="703449"/>
            <a:ext cx="2522706" cy="1821545"/>
          </a:xfrm>
          <a:prstGeom prst="curvedConnector3">
            <a:avLst>
              <a:gd name="adj1" fmla="val 78514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49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6E15368A-3E73-D274-A8F0-754A92ED16C0}"/>
              </a:ext>
            </a:extLst>
          </p:cNvPr>
          <p:cNvSpPr txBox="1"/>
          <p:nvPr/>
        </p:nvSpPr>
        <p:spPr>
          <a:xfrm>
            <a:off x="142240" y="81280"/>
            <a:ext cx="729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 for Microsoft 365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your app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2ACC2DD-DFB9-B962-205B-1680660A8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96268" cy="685800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607E1328-8041-11D4-F8C5-4D746D403332}"/>
              </a:ext>
            </a:extLst>
          </p:cNvPr>
          <p:cNvSpPr/>
          <p:nvPr/>
        </p:nvSpPr>
        <p:spPr>
          <a:xfrm>
            <a:off x="546902" y="1458926"/>
            <a:ext cx="1840698" cy="78643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4AD0AAFC-DFD6-B94B-17A4-0AFA554D2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796268" cy="6858000"/>
          </a:xfrm>
          <a:prstGeom prst="rect">
            <a:avLst/>
          </a:prstGeom>
        </p:spPr>
      </p:pic>
      <p:sp>
        <p:nvSpPr>
          <p:cNvPr id="16" name="Prostokąt 15">
            <a:extLst>
              <a:ext uri="{FF2B5EF4-FFF2-40B4-BE49-F238E27FC236}">
                <a16:creationId xmlns:a16="http://schemas.microsoft.com/office/drawing/2014/main" id="{9CC0C364-48B8-7B56-D725-F77613633B01}"/>
              </a:ext>
            </a:extLst>
          </p:cNvPr>
          <p:cNvSpPr/>
          <p:nvPr/>
        </p:nvSpPr>
        <p:spPr>
          <a:xfrm>
            <a:off x="4917440" y="5567679"/>
            <a:ext cx="2519680" cy="43532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0" name="Obraz 39">
            <a:extLst>
              <a:ext uri="{FF2B5EF4-FFF2-40B4-BE49-F238E27FC236}">
                <a16:creationId xmlns:a16="http://schemas.microsoft.com/office/drawing/2014/main" id="{86354DA0-D6F6-53E1-173C-F47860CDE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796268" cy="6858000"/>
          </a:xfrm>
          <a:prstGeom prst="rect">
            <a:avLst/>
          </a:prstGeom>
        </p:spPr>
      </p:pic>
      <p:sp>
        <p:nvSpPr>
          <p:cNvPr id="41" name="Prostokąt 40">
            <a:extLst>
              <a:ext uri="{FF2B5EF4-FFF2-40B4-BE49-F238E27FC236}">
                <a16:creationId xmlns:a16="http://schemas.microsoft.com/office/drawing/2014/main" id="{E73FC921-C476-0AC6-FE35-A525FB1B1789}"/>
              </a:ext>
            </a:extLst>
          </p:cNvPr>
          <p:cNvSpPr/>
          <p:nvPr/>
        </p:nvSpPr>
        <p:spPr>
          <a:xfrm>
            <a:off x="3428131" y="685780"/>
            <a:ext cx="4080109" cy="35462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Prostokąt 41">
            <a:extLst>
              <a:ext uri="{FF2B5EF4-FFF2-40B4-BE49-F238E27FC236}">
                <a16:creationId xmlns:a16="http://schemas.microsoft.com/office/drawing/2014/main" id="{8413B321-58E3-0E5A-C43C-A3F8CA5B859C}"/>
              </a:ext>
            </a:extLst>
          </p:cNvPr>
          <p:cNvSpPr/>
          <p:nvPr/>
        </p:nvSpPr>
        <p:spPr>
          <a:xfrm>
            <a:off x="3903101" y="1193780"/>
            <a:ext cx="4214739" cy="43532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1D1FF716-2C61-4295-06FE-F2BF9A00F69F}"/>
              </a:ext>
            </a:extLst>
          </p:cNvPr>
          <p:cNvSpPr/>
          <p:nvPr/>
        </p:nvSpPr>
        <p:spPr>
          <a:xfrm>
            <a:off x="3835786" y="1710923"/>
            <a:ext cx="4214739" cy="89003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Prostokąt 43">
            <a:extLst>
              <a:ext uri="{FF2B5EF4-FFF2-40B4-BE49-F238E27FC236}">
                <a16:creationId xmlns:a16="http://schemas.microsoft.com/office/drawing/2014/main" id="{B6AAEC89-780B-47C0-4E7E-97920D0701BE}"/>
              </a:ext>
            </a:extLst>
          </p:cNvPr>
          <p:cNvSpPr/>
          <p:nvPr/>
        </p:nvSpPr>
        <p:spPr>
          <a:xfrm>
            <a:off x="3789680" y="2623261"/>
            <a:ext cx="4214739" cy="64821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6" name="Obraz 45">
            <a:extLst>
              <a:ext uri="{FF2B5EF4-FFF2-40B4-BE49-F238E27FC236}">
                <a16:creationId xmlns:a16="http://schemas.microsoft.com/office/drawing/2014/main" id="{14A41B60-2BF4-9AD3-F79D-AD5A57A1B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796268" cy="6858000"/>
          </a:xfrm>
          <a:prstGeom prst="rect">
            <a:avLst/>
          </a:prstGeom>
        </p:spPr>
      </p:pic>
      <p:sp>
        <p:nvSpPr>
          <p:cNvPr id="47" name="Prostokąt 46">
            <a:extLst>
              <a:ext uri="{FF2B5EF4-FFF2-40B4-BE49-F238E27FC236}">
                <a16:creationId xmlns:a16="http://schemas.microsoft.com/office/drawing/2014/main" id="{013E9DF9-34BF-50B3-1B75-3487F13EDEB4}"/>
              </a:ext>
            </a:extLst>
          </p:cNvPr>
          <p:cNvSpPr/>
          <p:nvPr/>
        </p:nvSpPr>
        <p:spPr>
          <a:xfrm>
            <a:off x="3169920" y="5567679"/>
            <a:ext cx="7609840" cy="22352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5" name="Obraz 34">
            <a:extLst>
              <a:ext uri="{FF2B5EF4-FFF2-40B4-BE49-F238E27FC236}">
                <a16:creationId xmlns:a16="http://schemas.microsoft.com/office/drawing/2014/main" id="{26E0B8E0-4ABD-CB73-F436-6526F701F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114" y="12140"/>
            <a:ext cx="7594618" cy="5222242"/>
          </a:xfrm>
          <a:prstGeom prst="rect">
            <a:avLst/>
          </a:prstGeom>
        </p:spPr>
      </p:pic>
      <p:pic>
        <p:nvPicPr>
          <p:cNvPr id="49" name="Obraz 48">
            <a:extLst>
              <a:ext uri="{FF2B5EF4-FFF2-40B4-BE49-F238E27FC236}">
                <a16:creationId xmlns:a16="http://schemas.microsoft.com/office/drawing/2014/main" id="{30729BFE-3EF5-5294-EDF6-40BAE020D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140"/>
            <a:ext cx="12773616" cy="6845860"/>
          </a:xfrm>
          <a:prstGeom prst="rect">
            <a:avLst/>
          </a:prstGeom>
        </p:spPr>
      </p:pic>
      <p:sp>
        <p:nvSpPr>
          <p:cNvPr id="50" name="Prostokąt 49">
            <a:extLst>
              <a:ext uri="{FF2B5EF4-FFF2-40B4-BE49-F238E27FC236}">
                <a16:creationId xmlns:a16="http://schemas.microsoft.com/office/drawing/2014/main" id="{80C72D21-20DD-BC99-A408-F1D9D8EBB9AD}"/>
              </a:ext>
            </a:extLst>
          </p:cNvPr>
          <p:cNvSpPr/>
          <p:nvPr/>
        </p:nvSpPr>
        <p:spPr>
          <a:xfrm>
            <a:off x="3086902" y="5093214"/>
            <a:ext cx="8017978" cy="132280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 descr="Obraz zawierający tekst, Czcionka, zrzut ekranu, logo&#10;&#10;Opis wygenerowany automatycznie">
            <a:extLst>
              <a:ext uri="{FF2B5EF4-FFF2-40B4-BE49-F238E27FC236}">
                <a16:creationId xmlns:a16="http://schemas.microsoft.com/office/drawing/2014/main" id="{CADA3507-6AC1-3A8D-340E-03D0A2B7E7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3764">
            <a:off x="8735844" y="4027022"/>
            <a:ext cx="2703924" cy="27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33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6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7" grpId="0" animBg="1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6E15368A-3E73-D274-A8F0-754A92ED16C0}"/>
              </a:ext>
            </a:extLst>
          </p:cNvPr>
          <p:cNvSpPr txBox="1"/>
          <p:nvPr/>
        </p:nvSpPr>
        <p:spPr>
          <a:xfrm>
            <a:off x="142240" y="81280"/>
            <a:ext cx="729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 for Microsoft 365 in Azure Function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F4072778-8CA3-C705-0969-67DE5CE51E78}"/>
              </a:ext>
            </a:extLst>
          </p:cNvPr>
          <p:cNvSpPr txBox="1"/>
          <p:nvPr/>
        </p:nvSpPr>
        <p:spPr>
          <a:xfrm>
            <a:off x="3087391" y="1360539"/>
            <a:ext cx="4584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Why do you need it 🤔 ?</a:t>
            </a:r>
            <a:endParaRPr kumimoji="0" lang="pl-PL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pole tekstowe 1">
            <a:extLst>
              <a:ext uri="{FF2B5EF4-FFF2-40B4-BE49-F238E27FC236}">
                <a16:creationId xmlns:a16="http://schemas.microsoft.com/office/drawing/2014/main" id="{32680AC7-15EF-8814-1EE3-5F8C7A4CC856}"/>
              </a:ext>
            </a:extLst>
          </p:cNvPr>
          <p:cNvSpPr txBox="1"/>
          <p:nvPr/>
        </p:nvSpPr>
        <p:spPr>
          <a:xfrm>
            <a:off x="279650" y="2643319"/>
            <a:ext cx="4114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Easily port your business logic for existing scripts</a:t>
            </a:r>
            <a:endParaRPr kumimoji="0" lang="pl-PL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pole tekstowe 1">
            <a:extLst>
              <a:ext uri="{FF2B5EF4-FFF2-40B4-BE49-F238E27FC236}">
                <a16:creationId xmlns:a16="http://schemas.microsoft.com/office/drawing/2014/main" id="{154619D0-7F2B-FA2C-67CE-55C692B85BFE}"/>
              </a:ext>
            </a:extLst>
          </p:cNvPr>
          <p:cNvSpPr txBox="1"/>
          <p:nvPr/>
        </p:nvSpPr>
        <p:spPr>
          <a:xfrm>
            <a:off x="6081925" y="2739346"/>
            <a:ext cx="4114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 need to reinvent the wheel</a:t>
            </a:r>
            <a:endParaRPr kumimoji="0" lang="pl-PL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pole tekstowe 1">
            <a:extLst>
              <a:ext uri="{FF2B5EF4-FFF2-40B4-BE49-F238E27FC236}">
                <a16:creationId xmlns:a16="http://schemas.microsoft.com/office/drawing/2014/main" id="{E1FAB3A3-936C-2C2D-F995-6259ACB08327}"/>
              </a:ext>
            </a:extLst>
          </p:cNvPr>
          <p:cNvSpPr txBox="1"/>
          <p:nvPr/>
        </p:nvSpPr>
        <p:spPr>
          <a:xfrm>
            <a:off x="1188677" y="4708478"/>
            <a:ext cx="4114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in your favorite language (JavaScript / TypeScript)</a:t>
            </a:r>
            <a:endParaRPr kumimoji="0" lang="pl-PL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pole tekstowe 1">
            <a:extLst>
              <a:ext uri="{FF2B5EF4-FFF2-40B4-BE49-F238E27FC236}">
                <a16:creationId xmlns:a16="http://schemas.microsoft.com/office/drawing/2014/main" id="{D29CF7E3-B88D-48A0-FD9A-E5975D127ABB}"/>
              </a:ext>
            </a:extLst>
          </p:cNvPr>
          <p:cNvSpPr txBox="1"/>
          <p:nvPr/>
        </p:nvSpPr>
        <p:spPr>
          <a:xfrm>
            <a:off x="6096000" y="4368182"/>
            <a:ext cx="4114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Easily build your backend logic with your command line building knowledge</a:t>
            </a:r>
            <a:endParaRPr kumimoji="0" lang="pl-PL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67A1E5B7-D7F6-2367-7887-2230E40C578E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2337133" y="1652927"/>
            <a:ext cx="750258" cy="990392"/>
          </a:xfrm>
          <a:prstGeom prst="curved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4CD0F237-253A-1B6F-8400-3666425FDC09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rot="5400000">
            <a:off x="2931317" y="2260158"/>
            <a:ext cx="2763164" cy="2133477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F824F14-AC08-CEC9-5D9C-5DDEA7B24BA9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6362506" y="962444"/>
            <a:ext cx="794032" cy="27597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06A908E-7BE5-C22A-D25B-F5D50423A580}"/>
              </a:ext>
            </a:extLst>
          </p:cNvPr>
          <p:cNvCxnSpPr>
            <a:cxnSpLocks/>
            <a:stCxn id="2" idx="3"/>
            <a:endCxn id="21" idx="3"/>
          </p:cNvCxnSpPr>
          <p:nvPr/>
        </p:nvCxnSpPr>
        <p:spPr>
          <a:xfrm>
            <a:off x="7671882" y="1652927"/>
            <a:ext cx="2539084" cy="3223087"/>
          </a:xfrm>
          <a:prstGeom prst="curvedConnector3">
            <a:avLst>
              <a:gd name="adj1" fmla="val 10900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414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4" grpId="0"/>
      <p:bldP spid="5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6E15368A-3E73-D274-A8F0-754A92ED16C0}"/>
              </a:ext>
            </a:extLst>
          </p:cNvPr>
          <p:cNvSpPr txBox="1"/>
          <p:nvPr/>
        </p:nvSpPr>
        <p:spPr>
          <a:xfrm>
            <a:off x="142240" y="81280"/>
            <a:ext cx="7294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 it in Action 🎦</a:t>
            </a:r>
          </a:p>
        </p:txBody>
      </p:sp>
      <p:sp>
        <p:nvSpPr>
          <p:cNvPr id="6" name="pole tekstowe 1">
            <a:extLst>
              <a:ext uri="{FF2B5EF4-FFF2-40B4-BE49-F238E27FC236}">
                <a16:creationId xmlns:a16="http://schemas.microsoft.com/office/drawing/2014/main" id="{AA980548-8DEB-9D70-8F24-0A2581248D38}"/>
              </a:ext>
            </a:extLst>
          </p:cNvPr>
          <p:cNvSpPr txBox="1"/>
          <p:nvPr/>
        </p:nvSpPr>
        <p:spPr>
          <a:xfrm>
            <a:off x="3416174" y="2796026"/>
            <a:ext cx="22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Teams Bot</a:t>
            </a:r>
            <a:endParaRPr kumimoji="0" lang="pl-PL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pole tekstowe 1">
            <a:extLst>
              <a:ext uri="{FF2B5EF4-FFF2-40B4-BE49-F238E27FC236}">
                <a16:creationId xmlns:a16="http://schemas.microsoft.com/office/drawing/2014/main" id="{EC6ACEBE-A508-6A92-4B2C-EE87036B3112}"/>
              </a:ext>
            </a:extLst>
          </p:cNvPr>
          <p:cNvSpPr txBox="1"/>
          <p:nvPr/>
        </p:nvSpPr>
        <p:spPr>
          <a:xfrm>
            <a:off x="6680574" y="2784603"/>
            <a:ext cx="3371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Function</a:t>
            </a:r>
            <a:endParaRPr kumimoji="0" lang="pl-PL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pole tekstowe 1">
            <a:extLst>
              <a:ext uri="{FF2B5EF4-FFF2-40B4-BE49-F238E27FC236}">
                <a16:creationId xmlns:a16="http://schemas.microsoft.com/office/drawing/2014/main" id="{ED0C7CDF-DD15-5445-1FDB-60845C4CD70C}"/>
              </a:ext>
            </a:extLst>
          </p:cNvPr>
          <p:cNvSpPr txBox="1"/>
          <p:nvPr/>
        </p:nvSpPr>
        <p:spPr>
          <a:xfrm>
            <a:off x="7025390" y="3341916"/>
            <a:ext cx="247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Back end in CLI for Microsoft 365</a:t>
            </a:r>
            <a:endParaRPr kumimoji="0" lang="pl-PL" sz="16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5" name="Graphic 14" descr="Female Profile with solid fill">
            <a:extLst>
              <a:ext uri="{FF2B5EF4-FFF2-40B4-BE49-F238E27FC236}">
                <a16:creationId xmlns:a16="http://schemas.microsoft.com/office/drawing/2014/main" id="{F15BBF86-8502-0ACD-F1F6-26132D109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1630" y="2542521"/>
            <a:ext cx="1091783" cy="1091783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5FC79EF0-1416-AE00-98D4-D143B5A08FE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63413" y="3088414"/>
            <a:ext cx="1252761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06C9E087-3EC9-F9DE-7BE7-4BF43B43465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5636301" y="3076991"/>
            <a:ext cx="1044273" cy="114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FA32168-EB34-F8A4-23CE-968FA300BD69}"/>
              </a:ext>
            </a:extLst>
          </p:cNvPr>
          <p:cNvCxnSpPr>
            <a:cxnSpLocks/>
            <a:stCxn id="7" idx="0"/>
            <a:endCxn id="6" idx="0"/>
          </p:cNvCxnSpPr>
          <p:nvPr/>
        </p:nvCxnSpPr>
        <p:spPr>
          <a:xfrm rot="16200000" flipH="1" flipV="1">
            <a:off x="6440662" y="870178"/>
            <a:ext cx="11423" cy="3840272"/>
          </a:xfrm>
          <a:prstGeom prst="curvedConnector3">
            <a:avLst>
              <a:gd name="adj1" fmla="val -2001226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164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9F0AA22-B49C-1FC4-ACEB-61EE744D2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6439">
            <a:off x="7379954" y="2519485"/>
            <a:ext cx="7933544" cy="426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51F2F3A9-D322-60DB-BE32-299ED1DA8DB5}"/>
              </a:ext>
            </a:extLst>
          </p:cNvPr>
          <p:cNvSpPr txBox="1"/>
          <p:nvPr/>
        </p:nvSpPr>
        <p:spPr>
          <a:xfrm>
            <a:off x="314408" y="171380"/>
            <a:ext cx="452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👋</a:t>
            </a:r>
            <a:endParaRPr lang="pl-PL" sz="5400" dirty="0">
              <a:solidFill>
                <a:schemeClr val="bg1"/>
              </a:solidFill>
            </a:endParaRPr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2A603A5-7623-9A92-DE9F-7A57FED56B04}"/>
              </a:ext>
            </a:extLst>
          </p:cNvPr>
          <p:cNvGrpSpPr/>
          <p:nvPr/>
        </p:nvGrpSpPr>
        <p:grpSpPr>
          <a:xfrm>
            <a:off x="9108557" y="4314825"/>
            <a:ext cx="3445393" cy="2543175"/>
            <a:chOff x="7270232" y="4190999"/>
            <a:chExt cx="3369195" cy="2369307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E37EF67B-2BA3-1E46-3E3A-EEFD53E43BBF}"/>
                </a:ext>
              </a:extLst>
            </p:cNvPr>
            <p:cNvGrpSpPr/>
            <p:nvPr/>
          </p:nvGrpSpPr>
          <p:grpSpPr>
            <a:xfrm>
              <a:off x="7270232" y="4190999"/>
              <a:ext cx="3071443" cy="2362201"/>
              <a:chOff x="8574645" y="3793581"/>
              <a:chExt cx="3393835" cy="2759619"/>
            </a:xfrm>
          </p:grpSpPr>
          <p:pic>
            <p:nvPicPr>
              <p:cNvPr id="4" name="Picture 7" descr="Qr code&#10;&#10;Description automatically generated">
                <a:extLst>
                  <a:ext uri="{FF2B5EF4-FFF2-40B4-BE49-F238E27FC236}">
                    <a16:creationId xmlns:a16="http://schemas.microsoft.com/office/drawing/2014/main" id="{D149384D-2337-CB04-479E-AAC7099CB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4645" y="3793581"/>
                <a:ext cx="3393834" cy="2759619"/>
              </a:xfrm>
              <a:prstGeom prst="rect">
                <a:avLst/>
              </a:prstGeom>
            </p:spPr>
          </p:pic>
          <p:sp>
            <p:nvSpPr>
              <p:cNvPr id="6" name="Prostokąt: zaokrąglone rogi 5">
                <a:extLst>
                  <a:ext uri="{FF2B5EF4-FFF2-40B4-BE49-F238E27FC236}">
                    <a16:creationId xmlns:a16="http://schemas.microsoft.com/office/drawing/2014/main" id="{0FB7F088-4A21-F30C-6970-DB08A2FAC047}"/>
                  </a:ext>
                </a:extLst>
              </p:cNvPr>
              <p:cNvSpPr/>
              <p:nvPr/>
            </p:nvSpPr>
            <p:spPr>
              <a:xfrm>
                <a:off x="9388832" y="6252118"/>
                <a:ext cx="2579648" cy="301082"/>
              </a:xfrm>
              <a:prstGeom prst="roundRect">
                <a:avLst/>
              </a:prstGeom>
              <a:solidFill>
                <a:srgbClr val="5865F2"/>
              </a:solidFill>
              <a:ln>
                <a:solidFill>
                  <a:srgbClr val="5865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" name="Owal 4">
                <a:extLst>
                  <a:ext uri="{FF2B5EF4-FFF2-40B4-BE49-F238E27FC236}">
                    <a16:creationId xmlns:a16="http://schemas.microsoft.com/office/drawing/2014/main" id="{2BA62B2D-1F0B-11AA-6E41-D445B38373FC}"/>
                  </a:ext>
                </a:extLst>
              </p:cNvPr>
              <p:cNvSpPr/>
              <p:nvPr/>
            </p:nvSpPr>
            <p:spPr>
              <a:xfrm>
                <a:off x="8574647" y="4507844"/>
                <a:ext cx="2143511" cy="1904530"/>
              </a:xfrm>
              <a:prstGeom prst="ellipse">
                <a:avLst/>
              </a:prstGeom>
              <a:solidFill>
                <a:srgbClr val="5865F2"/>
              </a:solidFill>
              <a:ln>
                <a:solidFill>
                  <a:srgbClr val="5865F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535E34F3-559D-E473-D05D-DC7B490FA80B}"/>
                </a:ext>
              </a:extLst>
            </p:cNvPr>
            <p:cNvSpPr txBox="1"/>
            <p:nvPr/>
          </p:nvSpPr>
          <p:spPr>
            <a:xfrm>
              <a:off x="8111106" y="6329474"/>
              <a:ext cx="252832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900" dirty="0">
                  <a:solidFill>
                    <a:schemeClr val="bg1"/>
                  </a:solidFill>
                </a:rPr>
                <a:t>https://discord.com/invite/Wtz6BTVX5H</a:t>
              </a:r>
            </a:p>
          </p:txBody>
        </p:sp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98E69335-E1AB-565E-DC65-C03425559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9564" y="5131032"/>
              <a:ext cx="996388" cy="932897"/>
            </a:xfrm>
            <a:prstGeom prst="rect">
              <a:avLst/>
            </a:prstGeom>
          </p:spPr>
        </p:pic>
      </p:grp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7635DF27-541B-1D1D-7FD9-531EB053E44B}"/>
              </a:ext>
            </a:extLst>
          </p:cNvPr>
          <p:cNvSpPr txBox="1"/>
          <p:nvPr/>
        </p:nvSpPr>
        <p:spPr>
          <a:xfrm>
            <a:off x="1008852" y="2048530"/>
            <a:ext cx="45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 of series 😢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E09907BF-817B-6583-7008-39EF92BFF383}"/>
              </a:ext>
            </a:extLst>
          </p:cNvPr>
          <p:cNvSpPr txBox="1"/>
          <p:nvPr/>
        </p:nvSpPr>
        <p:spPr>
          <a:xfrm rot="21264844">
            <a:off x="9547270" y="1442525"/>
            <a:ext cx="2441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Join our Discord server and let's stay connected  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3968778D-A9F1-F41E-FFF3-4D4C3B4E87A8}"/>
              </a:ext>
            </a:extLst>
          </p:cNvPr>
          <p:cNvSpPr txBox="1"/>
          <p:nvPr/>
        </p:nvSpPr>
        <p:spPr>
          <a:xfrm>
            <a:off x="11055765" y="1886471"/>
            <a:ext cx="1763280" cy="95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🤩</a:t>
            </a:r>
            <a:endParaRPr lang="pl-PL" sz="5400" dirty="0">
              <a:solidFill>
                <a:schemeClr val="bg1"/>
              </a:solidFill>
            </a:endParaRP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E9CB1AB-26D3-A73F-2B4A-54E8733F113E}"/>
              </a:ext>
            </a:extLst>
          </p:cNvPr>
          <p:cNvSpPr txBox="1"/>
          <p:nvPr/>
        </p:nvSpPr>
        <p:spPr>
          <a:xfrm>
            <a:off x="9862066" y="598592"/>
            <a:ext cx="176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👇</a:t>
            </a:r>
            <a:endParaRPr lang="pl-PL" sz="5400" dirty="0">
              <a:solidFill>
                <a:schemeClr val="bg1"/>
              </a:solidFill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AC0F7BDE-FFAB-8279-F4B3-65461DF697C4}"/>
              </a:ext>
            </a:extLst>
          </p:cNvPr>
          <p:cNvSpPr txBox="1"/>
          <p:nvPr/>
        </p:nvSpPr>
        <p:spPr>
          <a:xfrm>
            <a:off x="635967" y="5311795"/>
            <a:ext cx="46733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 sure to check our docs to find out more </a:t>
            </a:r>
          </a:p>
          <a:p>
            <a:r>
              <a:rPr lang="pl-PL" sz="2800" b="1" dirty="0">
                <a:solidFill>
                  <a:schemeClr val="bg1"/>
                </a:solidFill>
              </a:rPr>
              <a:t>https://aka.ms/cli-m365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BE8F0390-71A3-3D3C-0B9A-0DFCE4B658F0}"/>
              </a:ext>
            </a:extLst>
          </p:cNvPr>
          <p:cNvSpPr txBox="1"/>
          <p:nvPr/>
        </p:nvSpPr>
        <p:spPr>
          <a:xfrm rot="20898628">
            <a:off x="4489788" y="4850130"/>
            <a:ext cx="176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📄</a:t>
            </a:r>
            <a:endParaRPr lang="pl-PL" sz="5400" dirty="0">
              <a:solidFill>
                <a:schemeClr val="bg1"/>
              </a:solidFill>
            </a:endParaRP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AB12B386-870B-5FD1-E56B-B409A8F28E63}"/>
              </a:ext>
            </a:extLst>
          </p:cNvPr>
          <p:cNvSpPr txBox="1"/>
          <p:nvPr/>
        </p:nvSpPr>
        <p:spPr>
          <a:xfrm rot="21355838">
            <a:off x="7163098" y="1654961"/>
            <a:ext cx="2441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Office hours at last Monday of every month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BF7324E1-9030-12FE-E6D8-66BEF139FAC7}"/>
              </a:ext>
            </a:extLst>
          </p:cNvPr>
          <p:cNvSpPr txBox="1"/>
          <p:nvPr/>
        </p:nvSpPr>
        <p:spPr>
          <a:xfrm>
            <a:off x="635966" y="6064654"/>
            <a:ext cx="451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Follow us on X </a:t>
            </a: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@climicrosoft365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0563C673-2453-1CCB-C84E-5275820D05BC}"/>
              </a:ext>
            </a:extLst>
          </p:cNvPr>
          <p:cNvSpPr txBox="1"/>
          <p:nvPr/>
        </p:nvSpPr>
        <p:spPr>
          <a:xfrm rot="393067">
            <a:off x="3838585" y="6058352"/>
            <a:ext cx="95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🐦</a:t>
            </a: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01416BC-425A-64EB-C90E-773FF83C0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820" y="2417861"/>
            <a:ext cx="6373136" cy="194124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594CEF-02E9-5112-13C6-E44AA3E63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41" y="285454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22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1AC14537-86F4-6DA3-A796-4C59CD794AED}"/>
              </a:ext>
            </a:extLst>
          </p:cNvPr>
          <p:cNvSpPr/>
          <p:nvPr/>
        </p:nvSpPr>
        <p:spPr>
          <a:xfrm rot="707247">
            <a:off x="4264774" y="-2077366"/>
            <a:ext cx="10912705" cy="96585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E91CDBA-28DE-ECF1-1EE9-8673C7D55D73}"/>
              </a:ext>
            </a:extLst>
          </p:cNvPr>
          <p:cNvSpPr/>
          <p:nvPr/>
        </p:nvSpPr>
        <p:spPr>
          <a:xfrm rot="707247">
            <a:off x="-1292031" y="-1806486"/>
            <a:ext cx="9417406" cy="9658513"/>
          </a:xfrm>
          <a:prstGeom prst="rect">
            <a:avLst/>
          </a:prstGeom>
          <a:solidFill>
            <a:srgbClr val="EF555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9345B900-876E-FDE2-776C-8951C6C3BD07}"/>
              </a:ext>
            </a:extLst>
          </p:cNvPr>
          <p:cNvSpPr/>
          <p:nvPr/>
        </p:nvSpPr>
        <p:spPr>
          <a:xfrm>
            <a:off x="211269" y="178258"/>
            <a:ext cx="3132728" cy="1348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95C6A133-E47B-CCA4-F3C1-59A44517B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49" y="151683"/>
            <a:ext cx="3182039" cy="1374955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C9A59E9-F96D-E07C-8CF7-B4914D91848C}"/>
              </a:ext>
            </a:extLst>
          </p:cNvPr>
          <p:cNvSpPr txBox="1"/>
          <p:nvPr/>
        </p:nvSpPr>
        <p:spPr>
          <a:xfrm>
            <a:off x="2165155" y="2367171"/>
            <a:ext cx="638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dirty="0">
                <a:solidFill>
                  <a:srgbClr val="E6EDF3"/>
                </a:solidFill>
                <a:effectLst/>
                <a:latin typeface="-apple-system"/>
              </a:rPr>
              <a:t>Advanced Usage</a:t>
            </a:r>
            <a:endParaRPr lang="pl-PL" sz="4400" dirty="0">
              <a:latin typeface="+mj-lt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0AB88B7F-8D6F-E5EA-1106-5D62C9A39514}"/>
              </a:ext>
            </a:extLst>
          </p:cNvPr>
          <p:cNvSpPr txBox="1"/>
          <p:nvPr/>
        </p:nvSpPr>
        <p:spPr>
          <a:xfrm rot="673681">
            <a:off x="8168541" y="3050870"/>
            <a:ext cx="44658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6EDF3"/>
                </a:solidFill>
                <a:latin typeface="-apple-system"/>
              </a:rPr>
              <a:t>use CLI in pipelines (GitHub and Azure DevOps)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E6EDF3"/>
                </a:solidFill>
                <a:latin typeface="-apple-system"/>
              </a:rPr>
              <a:t>u</a:t>
            </a:r>
            <a:r>
              <a:rPr lang="en-US" sz="1600" b="0" i="0" dirty="0">
                <a:solidFill>
                  <a:srgbClr val="E6EDF3"/>
                </a:solidFill>
                <a:effectLst/>
                <a:latin typeface="-apple-system"/>
              </a:rPr>
              <a:t>se </a:t>
            </a:r>
            <a:r>
              <a:rPr lang="en-US" sz="1600" dirty="0">
                <a:solidFill>
                  <a:srgbClr val="E6EDF3"/>
                </a:solidFill>
                <a:latin typeface="-apple-system"/>
              </a:rPr>
              <a:t>CLI in a Node.js app</a:t>
            </a:r>
            <a:endParaRPr lang="en-US" sz="1600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E6EDF3"/>
                </a:solidFill>
                <a:effectLst/>
                <a:latin typeface="-apple-system"/>
              </a:rPr>
              <a:t>use </a:t>
            </a:r>
            <a:r>
              <a:rPr lang="en-US" sz="1600" dirty="0">
                <a:solidFill>
                  <a:srgbClr val="E6EDF3"/>
                </a:solidFill>
                <a:latin typeface="-apple-system"/>
              </a:rPr>
              <a:t>CLI in Azure Functions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020EFFC-9E86-38FC-AE03-FD7532A1F71A}"/>
              </a:ext>
            </a:extLst>
          </p:cNvPr>
          <p:cNvSpPr txBox="1"/>
          <p:nvPr/>
        </p:nvSpPr>
        <p:spPr>
          <a:xfrm>
            <a:off x="348987" y="1249927"/>
            <a:ext cx="1652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0" b="1" dirty="0">
                <a:solidFill>
                  <a:srgbClr val="E6EDF3"/>
                </a:solidFill>
                <a:latin typeface="+mj-lt"/>
              </a:rPr>
              <a:t>5</a:t>
            </a:r>
            <a:endParaRPr lang="pl-PL" sz="24000" dirty="0">
              <a:latin typeface="+mj-lt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6FFCCA7-D5D0-1C10-27E7-4A38B8194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1971820"/>
              </p:ext>
            </p:extLst>
          </p:nvPr>
        </p:nvGraphicFramePr>
        <p:xfrm>
          <a:off x="455630" y="2625572"/>
          <a:ext cx="11089494" cy="684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207CA0-4455-6320-0F09-23109FE2EDE5}"/>
              </a:ext>
            </a:extLst>
          </p:cNvPr>
          <p:cNvSpPr txBox="1"/>
          <p:nvPr/>
        </p:nvSpPr>
        <p:spPr>
          <a:xfrm>
            <a:off x="211269" y="4837734"/>
            <a:ext cx="2283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6EDF3"/>
                </a:solidFill>
                <a:latin typeface="+mj-lt"/>
              </a:rPr>
              <a:t>series of demos:</a:t>
            </a:r>
            <a:endParaRPr lang="pl-PL" sz="2000" dirty="0">
              <a:latin typeface="+mj-lt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73C7FDA1-9C9D-64AF-593A-5B3B0CCA096A}"/>
              </a:ext>
            </a:extLst>
          </p:cNvPr>
          <p:cNvSpPr txBox="1"/>
          <p:nvPr/>
        </p:nvSpPr>
        <p:spPr>
          <a:xfrm>
            <a:off x="942953" y="6169013"/>
            <a:ext cx="966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6EDF3"/>
                </a:solidFill>
                <a:latin typeface="+mj-lt"/>
              </a:rPr>
              <a:t>Intro</a:t>
            </a:r>
            <a:endParaRPr lang="pl-PL" sz="2000" dirty="0">
              <a:latin typeface="+mj-lt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A6CF5B2-FE0A-D5F1-BC33-BACBBEA4C93D}"/>
              </a:ext>
            </a:extLst>
          </p:cNvPr>
          <p:cNvSpPr txBox="1"/>
          <p:nvPr/>
        </p:nvSpPr>
        <p:spPr>
          <a:xfrm>
            <a:off x="2798738" y="6199493"/>
            <a:ext cx="176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6EDF3"/>
                </a:solidFill>
                <a:latin typeface="+mj-lt"/>
              </a:rPr>
              <a:t>Tips &amp; Tricks</a:t>
            </a:r>
            <a:endParaRPr lang="pl-PL" sz="2000" dirty="0">
              <a:latin typeface="+mj-lt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89E15E2-3016-E18E-A410-E150553E8159}"/>
              </a:ext>
            </a:extLst>
          </p:cNvPr>
          <p:cNvSpPr txBox="1"/>
          <p:nvPr/>
        </p:nvSpPr>
        <p:spPr>
          <a:xfrm>
            <a:off x="5117215" y="6261048"/>
            <a:ext cx="1767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E6EDF3"/>
                </a:solidFill>
                <a:latin typeface="+mj-lt"/>
              </a:rPr>
              <a:t>Tenant management</a:t>
            </a:r>
            <a:endParaRPr lang="pl-PL" sz="1200" dirty="0">
              <a:latin typeface="+mj-lt"/>
            </a:endParaRP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94ECDBEF-AE0B-FC87-F0AA-BC9C3718B690}"/>
              </a:ext>
            </a:extLst>
          </p:cNvPr>
          <p:cNvSpPr txBox="1"/>
          <p:nvPr/>
        </p:nvSpPr>
        <p:spPr>
          <a:xfrm>
            <a:off x="7488972" y="6261048"/>
            <a:ext cx="1767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E6EDF3"/>
                </a:solidFill>
                <a:latin typeface="+mj-lt"/>
              </a:rPr>
              <a:t>Boost development</a:t>
            </a:r>
            <a:endParaRPr lang="pl-PL" sz="1200" dirty="0">
              <a:latin typeface="+mj-lt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AE3B64E5-393C-399E-4379-FF385D63307A}"/>
              </a:ext>
            </a:extLst>
          </p:cNvPr>
          <p:cNvSpPr txBox="1"/>
          <p:nvPr/>
        </p:nvSpPr>
        <p:spPr>
          <a:xfrm>
            <a:off x="9858072" y="6261048"/>
            <a:ext cx="1767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E6EDF3"/>
                </a:solidFill>
                <a:latin typeface="+mj-lt"/>
              </a:rPr>
              <a:t>Advanced usage</a:t>
            </a:r>
            <a:endParaRPr lang="pl-PL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294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D96FC79-B151-E84B-F1E9-71944858B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806"/>
          <a:stretch/>
        </p:blipFill>
        <p:spPr>
          <a:xfrm rot="1080086">
            <a:off x="10393485" y="3473149"/>
            <a:ext cx="9160034" cy="199462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CC264C0-56BE-CBB2-A297-4F3B3F1B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1041">
            <a:off x="9474300" y="6374306"/>
            <a:ext cx="7094835" cy="152413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1E2052F-785F-A49F-0379-4A90CF70B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" t="6916"/>
          <a:stretch/>
        </p:blipFill>
        <p:spPr>
          <a:xfrm rot="1095764">
            <a:off x="10036344" y="5027557"/>
            <a:ext cx="7374129" cy="1525131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AD653B91-E618-6742-BBAA-80B806DD62E0}"/>
              </a:ext>
            </a:extLst>
          </p:cNvPr>
          <p:cNvSpPr/>
          <p:nvPr/>
        </p:nvSpPr>
        <p:spPr>
          <a:xfrm rot="1362781">
            <a:off x="-1366510" y="-2756675"/>
            <a:ext cx="11821370" cy="11357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C9C8609D-89EB-13AB-E7A2-E787E81CB658}"/>
              </a:ext>
            </a:extLst>
          </p:cNvPr>
          <p:cNvSpPr txBox="1"/>
          <p:nvPr/>
        </p:nvSpPr>
        <p:spPr>
          <a:xfrm>
            <a:off x="0" y="1465033"/>
            <a:ext cx="960247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F141A8"/>
                </a:solidFill>
                <a:latin typeface="Consolas" panose="020B0609020204030204" pitchFamily="49" charset="0"/>
              </a:rPr>
              <a:t>new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PnP</a:t>
            </a:r>
            <a:r>
              <a:rPr lang="en-US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TeamMember</a:t>
            </a:r>
            <a:endParaRPr lang="pl-PL" sz="1600" dirty="0">
              <a:solidFill>
                <a:srgbClr val="F3EFF5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Name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F141A8"/>
                </a:solidFill>
                <a:latin typeface="Consolas" panose="020B0609020204030204" pitchFamily="49" charset="0"/>
              </a:rPr>
              <a:t>=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Adam Wójcik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Description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F141A8"/>
                </a:solidFill>
                <a:latin typeface="Consolas" panose="020B0609020204030204" pitchFamily="49" charset="0"/>
              </a:rPr>
              <a:t>=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@"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Father🍼 &amp; Standard </a:t>
            </a:r>
            <a:r>
              <a:rPr lang="pl-PL" sz="1600" dirty="0" err="1">
                <a:solidFill>
                  <a:srgbClr val="44FFD2"/>
                </a:solidFill>
                <a:latin typeface="Consolas" panose="020B0609020204030204" pitchFamily="49" charset="0"/>
              </a:rPr>
              <a:t>dev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44FFD2"/>
                </a:solidFill>
                <a:latin typeface="Consolas" panose="020B0609020204030204" pitchFamily="49" charset="0"/>
              </a:rPr>
              <a:t>that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44FFD2"/>
                </a:solidFill>
                <a:latin typeface="Consolas" panose="020B0609020204030204" pitchFamily="49" charset="0"/>
              </a:rPr>
              <a:t>loves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44FFD2"/>
                </a:solidFill>
                <a:latin typeface="Consolas" panose="020B0609020204030204" pitchFamily="49" charset="0"/>
              </a:rPr>
              <a:t>coding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 with </a:t>
            </a:r>
            <a:r>
              <a:rPr lang="pl-PL" sz="1600" dirty="0" err="1">
                <a:solidFill>
                  <a:srgbClr val="44FFD2"/>
                </a:solidFill>
                <a:latin typeface="Consolas" panose="020B0609020204030204" pitchFamily="49" charset="0"/>
              </a:rPr>
              <a:t>headphones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🎧 on </a:t>
            </a:r>
            <a:endParaRPr lang="pl-PL" sz="1600" dirty="0">
              <a:solidFill>
                <a:srgbClr val="F3EFF5"/>
              </a:solidFill>
              <a:latin typeface="Consolas" panose="020B0609020204030204" pitchFamily="49" charset="0"/>
            </a:endParaRPr>
          </a:p>
          <a:p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                  and </a:t>
            </a:r>
            <a:r>
              <a:rPr lang="pl-PL" sz="1600" dirty="0" err="1">
                <a:solidFill>
                  <a:srgbClr val="44FFD2"/>
                </a:solidFill>
                <a:latin typeface="Consolas" panose="020B0609020204030204" pitchFamily="49" charset="0"/>
              </a:rPr>
              <a:t>coffee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☕ </a:t>
            </a:r>
            <a:r>
              <a:rPr lang="pl-PL" sz="1600" dirty="0" err="1">
                <a:solidFill>
                  <a:srgbClr val="44FFD2"/>
                </a:solidFill>
                <a:latin typeface="Consolas" panose="020B0609020204030204" pitchFamily="49" charset="0"/>
              </a:rPr>
              <a:t>next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 to the keyboard👨‍💻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Position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F141A8"/>
                </a:solidFill>
                <a:latin typeface="Consolas" panose="020B0609020204030204" pitchFamily="49" charset="0"/>
              </a:rPr>
              <a:t>=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.NET/</a:t>
            </a:r>
            <a:r>
              <a:rPr lang="pl-PL" sz="1600" dirty="0" err="1">
                <a:solidFill>
                  <a:srgbClr val="44FFD2"/>
                </a:solidFill>
                <a:latin typeface="Consolas" panose="020B0609020204030204" pitchFamily="49" charset="0"/>
              </a:rPr>
              <a:t>FullStack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/SharePoint/Microsoft 365 Developer/Consultant 🤔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Other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F141A8"/>
                </a:solidFill>
                <a:latin typeface="Consolas" panose="020B0609020204030204" pitchFamily="49" charset="0"/>
              </a:rPr>
              <a:t>=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[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44FFD2"/>
                </a:solidFill>
                <a:latin typeface="Consolas" panose="020B0609020204030204" pitchFamily="49" charset="0"/>
              </a:rPr>
              <a:t>PnP Core Team member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,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 </a:t>
            </a:r>
            <a:endParaRPr lang="en-US" sz="1600" dirty="0">
              <a:solidFill>
                <a:srgbClr val="2AFFCC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AFFCC"/>
                </a:solidFill>
                <a:latin typeface="Consolas" panose="020B0609020204030204" pitchFamily="49" charset="0"/>
              </a:rPr>
              <a:t>          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CLI for Microsoft 365 </a:t>
            </a:r>
            <a:r>
              <a:rPr lang="pl-PL" sz="1600" dirty="0" err="1">
                <a:solidFill>
                  <a:srgbClr val="44FFD2"/>
                </a:solidFill>
                <a:latin typeface="Consolas" panose="020B0609020204030204" pitchFamily="49" charset="0"/>
              </a:rPr>
              <a:t>maintainer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 🤩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, </a:t>
            </a:r>
            <a:endParaRPr lang="en-US" sz="1600" dirty="0">
              <a:solidFill>
                <a:srgbClr val="F3EFF5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3EFF5"/>
                </a:solidFill>
                <a:latin typeface="Consolas" panose="020B0609020204030204" pitchFamily="49" charset="0"/>
              </a:rPr>
              <a:t>          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rgbClr val="2AFFCC"/>
                </a:solidFill>
                <a:latin typeface="Consolas" panose="020B0609020204030204" pitchFamily="49" charset="0"/>
              </a:rPr>
              <a:t>SharePoint Framework </a:t>
            </a:r>
            <a:r>
              <a:rPr lang="en-US" sz="1600">
                <a:solidFill>
                  <a:srgbClr val="44FFD2"/>
                </a:solidFill>
                <a:latin typeface="Consolas" panose="020B0609020204030204" pitchFamily="49" charset="0"/>
              </a:rPr>
              <a:t>Toolkit </a:t>
            </a:r>
            <a:r>
              <a:rPr lang="en-US" sz="1600" dirty="0">
                <a:solidFill>
                  <a:srgbClr val="44FFD2"/>
                </a:solidFill>
                <a:latin typeface="Consolas" panose="020B0609020204030204" pitchFamily="49" charset="0"/>
              </a:rPr>
              <a:t>maintainer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3EFF5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2AFFCC"/>
                </a:solidFill>
                <a:latin typeface="Consolas" panose="020B0609020204030204" pitchFamily="49" charset="0"/>
              </a:rPr>
              <a:t>          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44FFD2"/>
                </a:solidFill>
                <a:latin typeface="Consolas" panose="020B0609020204030204" pitchFamily="49" charset="0"/>
              </a:rPr>
              <a:t>PnP PowerShell extension maintainer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3EFF5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2AFFCC"/>
                </a:solidFill>
                <a:latin typeface="Consolas" panose="020B0609020204030204" pitchFamily="49" charset="0"/>
              </a:rPr>
              <a:t>	  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44FFD2"/>
                </a:solidFill>
                <a:latin typeface="Consolas" panose="020B0609020204030204" pitchFamily="49" charset="0"/>
              </a:rPr>
              <a:t>CLI for Microsoft 365 extension maintainer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F3EFF5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F3EFF5"/>
                </a:solidFill>
                <a:latin typeface="Consolas" panose="020B0609020204030204" pitchFamily="49" charset="0"/>
              </a:rPr>
              <a:t>          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MVP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Employer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F141A8"/>
                </a:solidFill>
                <a:latin typeface="Consolas" panose="020B0609020204030204" pitchFamily="49" charset="0"/>
              </a:rPr>
              <a:t>=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44FFD2"/>
                </a:solidFill>
                <a:latin typeface="Consolas" panose="020B0609020204030204" pitchFamily="49" charset="0"/>
              </a:rPr>
              <a:t>Hitachi Energy</a:t>
            </a:r>
            <a:r>
              <a:rPr lang="pl-PL" sz="1600" dirty="0">
                <a:solidFill>
                  <a:srgbClr val="2AFFCC"/>
                </a:solidFill>
                <a:latin typeface="Consolas" panose="020B0609020204030204" pitchFamily="49" charset="0"/>
              </a:rPr>
              <a:t>"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Location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F141A8"/>
                </a:solidFill>
                <a:latin typeface="Consolas" panose="020B0609020204030204" pitchFamily="49" charset="0"/>
              </a:rPr>
              <a:t>=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Country</a:t>
            </a:r>
            <a:r>
              <a:rPr lang="pl-PL" sz="1600" dirty="0" err="1">
                <a:solidFill>
                  <a:srgbClr val="F3EFF5"/>
                </a:solidFill>
                <a:latin typeface="Consolas" panose="020B0609020204030204" pitchFamily="49" charset="0"/>
              </a:rPr>
              <a:t>.</a:t>
            </a:r>
            <a:r>
              <a:rPr lang="pl-PL" sz="1600" dirty="0" err="1">
                <a:solidFill>
                  <a:srgbClr val="F5CC00"/>
                </a:solidFill>
                <a:latin typeface="Consolas" panose="020B0609020204030204" pitchFamily="49" charset="0"/>
              </a:rPr>
              <a:t>Poland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Social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F141A8"/>
                </a:solidFill>
                <a:latin typeface="Consolas" panose="020B0609020204030204" pitchFamily="49" charset="0"/>
              </a:rPr>
              <a:t>=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 err="1">
                <a:solidFill>
                  <a:srgbClr val="F141A8"/>
                </a:solidFill>
                <a:latin typeface="Consolas" panose="020B0609020204030204" pitchFamily="49" charset="0"/>
              </a:rPr>
              <a:t>new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  <a:r>
              <a:rPr lang="pl-PL" sz="1600" dirty="0">
                <a:solidFill>
                  <a:srgbClr val="15C2CB"/>
                </a:solidFill>
                <a:latin typeface="Consolas" panose="020B0609020204030204" pitchFamily="49" charset="0"/>
              </a:rPr>
              <a:t>List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&lt;</a:t>
            </a:r>
            <a:r>
              <a:rPr lang="pl-PL" sz="1600" dirty="0" err="1">
                <a:solidFill>
                  <a:srgbClr val="15C2CB"/>
                </a:solidFill>
                <a:latin typeface="Consolas" panose="020B0609020204030204" pitchFamily="49" charset="0"/>
              </a:rPr>
              <a:t>SocialType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&gt;() 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{ 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SocialType</a:t>
            </a:r>
            <a:r>
              <a:rPr lang="pl-PL" sz="1600" dirty="0" err="1">
                <a:solidFill>
                  <a:srgbClr val="F3EFF5"/>
                </a:solidFill>
                <a:latin typeface="Consolas" panose="020B0609020204030204" pitchFamily="49" charset="0"/>
              </a:rPr>
              <a:t>.</a:t>
            </a:r>
            <a:r>
              <a:rPr lang="pl-PL" sz="1600" dirty="0" err="1">
                <a:solidFill>
                  <a:srgbClr val="F5CC00"/>
                </a:solidFill>
                <a:latin typeface="Consolas" panose="020B0609020204030204" pitchFamily="49" charset="0"/>
              </a:rPr>
              <a:t>LinkedIn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SocialType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F5CC00"/>
                </a:solidFill>
                <a:latin typeface="Consolas" panose="020B0609020204030204" pitchFamily="49" charset="0"/>
              </a:rPr>
              <a:t>X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  </a:t>
            </a:r>
            <a:r>
              <a:rPr lang="pl-PL" sz="1600" dirty="0" err="1">
                <a:solidFill>
                  <a:srgbClr val="A4CEEE"/>
                </a:solidFill>
                <a:latin typeface="Consolas" panose="020B0609020204030204" pitchFamily="49" charset="0"/>
              </a:rPr>
              <a:t>SocialType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F5CC00"/>
                </a:solidFill>
                <a:latin typeface="Consolas" panose="020B0609020204030204" pitchFamily="49" charset="0"/>
              </a:rPr>
              <a:t>Discord 🤩</a:t>
            </a:r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  }</a:t>
            </a:r>
          </a:p>
          <a:p>
            <a: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pl-PL" sz="1600" dirty="0">
                <a:solidFill>
                  <a:srgbClr val="F3EFF5"/>
                </a:solidFill>
                <a:latin typeface="Consolas" panose="020B0609020204030204" pitchFamily="49" charset="0"/>
              </a:rPr>
            </a:br>
            <a:endParaRPr lang="pl-PL" sz="1600" dirty="0">
              <a:solidFill>
                <a:srgbClr val="F3EFF5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E87C8F2A-2730-EF46-35A1-7EE4C888D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3864" y="-1817"/>
            <a:ext cx="1866900" cy="1866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5B5A27A8-B498-31C6-2314-3446DF202991}"/>
              </a:ext>
            </a:extLst>
          </p:cNvPr>
          <p:cNvSpPr txBox="1"/>
          <p:nvPr/>
        </p:nvSpPr>
        <p:spPr>
          <a:xfrm>
            <a:off x="126635" y="362276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141A8"/>
                </a:solidFill>
                <a:latin typeface="Consolas" panose="020B0609020204030204" pitchFamily="49" charset="0"/>
              </a:rPr>
              <a:t>typeof</a:t>
            </a:r>
            <a:r>
              <a:rPr lang="pl-PL" dirty="0">
                <a:solidFill>
                  <a:srgbClr val="F3EFF5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15C2CB"/>
                </a:solidFill>
                <a:latin typeface="Consolas" panose="020B0609020204030204" pitchFamily="49" charset="0"/>
              </a:rPr>
              <a:t>me</a:t>
            </a:r>
            <a:r>
              <a:rPr lang="pl-PL" dirty="0">
                <a:solidFill>
                  <a:srgbClr val="F3EFF5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10970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AD653B91-E618-6742-BBAA-80B806DD62E0}"/>
              </a:ext>
            </a:extLst>
          </p:cNvPr>
          <p:cNvSpPr/>
          <p:nvPr/>
        </p:nvSpPr>
        <p:spPr>
          <a:xfrm rot="21036414">
            <a:off x="-2040513" y="-914543"/>
            <a:ext cx="11888012" cy="94237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376DA-4C4A-94F3-66A1-AE937F1E84BC}"/>
              </a:ext>
            </a:extLst>
          </p:cNvPr>
          <p:cNvSpPr/>
          <p:nvPr/>
        </p:nvSpPr>
        <p:spPr>
          <a:xfrm>
            <a:off x="184727" y="760342"/>
            <a:ext cx="892377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8460D1B-24EE-AAFD-AF9B-ED41573A97B2}"/>
              </a:ext>
            </a:extLst>
          </p:cNvPr>
          <p:cNvSpPr txBox="1">
            <a:spLocks/>
          </p:cNvSpPr>
          <p:nvPr/>
        </p:nvSpPr>
        <p:spPr>
          <a:xfrm>
            <a:off x="141362" y="822293"/>
            <a:ext cx="5575179" cy="27500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Microsoft MVP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(M365 Development)</a:t>
            </a:r>
          </a:p>
          <a:p>
            <a:endParaRPr lang="en-US" sz="18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Co-maintainer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– CLI for Microsoft 365</a:t>
            </a:r>
          </a:p>
          <a:p>
            <a:endParaRPr lang="en-US" sz="18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Team Member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– Microsoft 365 </a:t>
            </a:r>
          </a:p>
          <a:p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&amp; Power Platform Community (PnP)</a:t>
            </a:r>
          </a:p>
          <a:p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Solution Architect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with TCS</a:t>
            </a:r>
            <a:endParaRPr lang="en-IN" sz="18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D2D1E7-0833-B58A-0E30-B1846627D6EE}"/>
              </a:ext>
            </a:extLst>
          </p:cNvPr>
          <p:cNvSpPr/>
          <p:nvPr/>
        </p:nvSpPr>
        <p:spPr>
          <a:xfrm flipV="1">
            <a:off x="184727" y="3460278"/>
            <a:ext cx="8923776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9EB9BD7F-5FA7-D0FD-5BB4-AC31CEAA9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7428" y="939663"/>
            <a:ext cx="1833512" cy="18335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3329572E-0702-1CA6-2D3E-D4EEF704956A}"/>
              </a:ext>
            </a:extLst>
          </p:cNvPr>
          <p:cNvSpPr txBox="1">
            <a:spLocks/>
          </p:cNvSpPr>
          <p:nvPr/>
        </p:nvSpPr>
        <p:spPr>
          <a:xfrm>
            <a:off x="6393110" y="2794608"/>
            <a:ext cx="2302148" cy="50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2500" b="1" dirty="0">
                <a:solidFill>
                  <a:schemeClr val="bg1"/>
                </a:solidFill>
                <a:effectLst/>
                <a:latin typeface="+mj-lt"/>
              </a:rPr>
              <a:t>Arjun Menon</a:t>
            </a:r>
            <a:endParaRPr lang="en-US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A470C87-BAD2-14A4-E301-CA8D1EB3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154" y="905157"/>
            <a:ext cx="558885" cy="55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AA8F11B-A86E-A66E-6F22-DD8B65C8F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9075" y="1636327"/>
            <a:ext cx="1076271" cy="52715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ABB5EF2-7716-97DC-9B1D-8F30C841B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155" y="2441590"/>
            <a:ext cx="707263" cy="548738"/>
          </a:xfrm>
          <a:prstGeom prst="rect">
            <a:avLst/>
          </a:prstGeom>
        </p:spPr>
      </p:pic>
      <p:pic>
        <p:nvPicPr>
          <p:cNvPr id="57" name="Picture 56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C0AEE33F-0037-7CBD-FAE7-6F8E53F30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274" y="3622982"/>
            <a:ext cx="1726983" cy="17269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08CF96-25B1-CFEF-FA45-AA8665565A12}"/>
              </a:ext>
            </a:extLst>
          </p:cNvPr>
          <p:cNvSpPr/>
          <p:nvPr/>
        </p:nvSpPr>
        <p:spPr>
          <a:xfrm>
            <a:off x="141362" y="3665613"/>
            <a:ext cx="5290486" cy="16363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BE801A-11E1-4552-51B6-11AB373BB7C0}"/>
              </a:ext>
            </a:extLst>
          </p:cNvPr>
          <p:cNvSpPr txBox="1"/>
          <p:nvPr/>
        </p:nvSpPr>
        <p:spPr>
          <a:xfrm>
            <a:off x="1735407" y="4209034"/>
            <a:ext cx="254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62626"/>
                </a:solidFill>
              </a:rPr>
              <a:t>arjunumenon</a:t>
            </a:r>
            <a:endParaRPr lang="en-IN" sz="2400" b="1" dirty="0">
              <a:solidFill>
                <a:srgbClr val="262626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89BC7F-E0A9-79C4-B133-99C77918A78C}"/>
              </a:ext>
            </a:extLst>
          </p:cNvPr>
          <p:cNvSpPr txBox="1"/>
          <p:nvPr/>
        </p:nvSpPr>
        <p:spPr>
          <a:xfrm>
            <a:off x="1472964" y="4750330"/>
            <a:ext cx="379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62626"/>
                </a:solidFill>
              </a:rPr>
              <a:t>arjunumenon.com</a:t>
            </a:r>
            <a:endParaRPr lang="en-IN" sz="2400" b="1" dirty="0">
              <a:solidFill>
                <a:srgbClr val="262626"/>
              </a:solidFill>
            </a:endParaRPr>
          </a:p>
        </p:txBody>
      </p:sp>
      <p:pic>
        <p:nvPicPr>
          <p:cNvPr id="42" name="Picture 41" descr="Shape&#10;&#10;Description automatically generated with medium confidence">
            <a:extLst>
              <a:ext uri="{FF2B5EF4-FFF2-40B4-BE49-F238E27FC236}">
                <a16:creationId xmlns:a16="http://schemas.microsoft.com/office/drawing/2014/main" id="{83F8CC69-9D5E-4155-1E26-D917C711EDA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9650" r="30623" b="33779"/>
          <a:stretch/>
        </p:blipFill>
        <p:spPr>
          <a:xfrm>
            <a:off x="2876705" y="3736832"/>
            <a:ext cx="492374" cy="461665"/>
          </a:xfrm>
          <a:prstGeom prst="rect">
            <a:avLst/>
          </a:prstGeom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F217287D-ABCF-20FA-DA76-A579C89E1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83" y="3736832"/>
            <a:ext cx="45183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Graphic 46" descr="Internet with solid fill">
            <a:extLst>
              <a:ext uri="{FF2B5EF4-FFF2-40B4-BE49-F238E27FC236}">
                <a16:creationId xmlns:a16="http://schemas.microsoft.com/office/drawing/2014/main" id="{3A355FF7-7687-26A4-0B0D-5C10880B3F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8216" y="4698276"/>
            <a:ext cx="636680" cy="636680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D2BCD0CD-D25F-1762-6A5F-B99274078A5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64213" t="30503" r="15700" b="42425"/>
          <a:stretch/>
        </p:blipFill>
        <p:spPr>
          <a:xfrm>
            <a:off x="329167" y="4104296"/>
            <a:ext cx="540194" cy="5460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144906F-3A6A-0AB6-96FB-4B0940F8B442}"/>
              </a:ext>
            </a:extLst>
          </p:cNvPr>
          <p:cNvSpPr txBox="1"/>
          <p:nvPr/>
        </p:nvSpPr>
        <p:spPr>
          <a:xfrm>
            <a:off x="919689" y="4209034"/>
            <a:ext cx="79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2626"/>
                </a:solidFill>
              </a:rPr>
              <a:t>/</a:t>
            </a:r>
            <a:r>
              <a:rPr lang="en-US" sz="2800" b="1" dirty="0">
                <a:solidFill>
                  <a:srgbClr val="262626"/>
                </a:solidFill>
              </a:rPr>
              <a:t>in</a:t>
            </a:r>
            <a:r>
              <a:rPr lang="en-US" sz="2000" dirty="0">
                <a:solidFill>
                  <a:srgbClr val="262626"/>
                </a:solidFill>
              </a:rPr>
              <a:t>/</a:t>
            </a:r>
            <a:endParaRPr lang="en-IN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517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6" grpId="0" animBg="1"/>
      <p:bldP spid="52" grpId="0"/>
      <p:bldP spid="2" grpId="0" animBg="1"/>
      <p:bldP spid="48" grpId="0"/>
      <p:bldP spid="50" grpId="0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26C56-43CB-41FB-90E8-E6B7E9A0E75B}"/>
              </a:ext>
            </a:extLst>
          </p:cNvPr>
          <p:cNvSpPr/>
          <p:nvPr/>
        </p:nvSpPr>
        <p:spPr>
          <a:xfrm rot="6133263">
            <a:off x="3166481" y="-4404500"/>
            <a:ext cx="6448306" cy="13647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C86B0F56-9B8E-D207-0418-6A8A5EB8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88677">
            <a:off x="-6858" y="1622499"/>
            <a:ext cx="10576095" cy="5133701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4379D421-0CA8-B49B-D18E-A31DD23B4E4C}"/>
              </a:ext>
            </a:extLst>
          </p:cNvPr>
          <p:cNvSpPr txBox="1"/>
          <p:nvPr/>
        </p:nvSpPr>
        <p:spPr>
          <a:xfrm>
            <a:off x="904240" y="0"/>
            <a:ext cx="5781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 for Microsoft 365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GitHub workflows</a:t>
            </a:r>
          </a:p>
        </p:txBody>
      </p:sp>
      <p:pic>
        <p:nvPicPr>
          <p:cNvPr id="5" name="Picture 2" descr="Github Logo - Free social media icons">
            <a:extLst>
              <a:ext uri="{FF2B5EF4-FFF2-40B4-BE49-F238E27FC236}">
                <a16:creationId xmlns:a16="http://schemas.microsoft.com/office/drawing/2014/main" id="{B437E208-6CB5-A914-BC1B-BD40486D3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0" y="32892"/>
            <a:ext cx="779890" cy="77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117AA810-8654-675A-71E1-F14655EC73F7}"/>
              </a:ext>
            </a:extLst>
          </p:cNvPr>
          <p:cNvSpPr/>
          <p:nvPr/>
        </p:nvSpPr>
        <p:spPr>
          <a:xfrm rot="21378144">
            <a:off x="7099779" y="3750605"/>
            <a:ext cx="3324058" cy="232291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3A4C7207-A6D4-11C6-3B94-9376543705D4}"/>
              </a:ext>
            </a:extLst>
          </p:cNvPr>
          <p:cNvCxnSpPr>
            <a:cxnSpLocks/>
          </p:cNvCxnSpPr>
          <p:nvPr/>
        </p:nvCxnSpPr>
        <p:spPr>
          <a:xfrm flipH="1">
            <a:off x="3068320" y="4101789"/>
            <a:ext cx="4084320" cy="32797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3ACD1C0E-B367-9098-6E2A-160E235DFABC}"/>
              </a:ext>
            </a:extLst>
          </p:cNvPr>
          <p:cNvCxnSpPr>
            <a:cxnSpLocks/>
          </p:cNvCxnSpPr>
          <p:nvPr/>
        </p:nvCxnSpPr>
        <p:spPr>
          <a:xfrm flipH="1">
            <a:off x="3281680" y="5565672"/>
            <a:ext cx="3942080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">
            <a:extLst>
              <a:ext uri="{FF2B5EF4-FFF2-40B4-BE49-F238E27FC236}">
                <a16:creationId xmlns:a16="http://schemas.microsoft.com/office/drawing/2014/main" id="{EF6C8D24-5720-6015-987F-A0667D2AD27A}"/>
              </a:ext>
            </a:extLst>
          </p:cNvPr>
          <p:cNvSpPr txBox="1"/>
          <p:nvPr/>
        </p:nvSpPr>
        <p:spPr>
          <a:xfrm rot="357985">
            <a:off x="10528466" y="2455511"/>
            <a:ext cx="1331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Actions</a:t>
            </a:r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00B90DF3-E0A5-1D93-DC6D-EC189DF75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68769">
            <a:off x="-95006" y="2762654"/>
            <a:ext cx="7362698" cy="4256122"/>
          </a:xfrm>
          <a:prstGeom prst="rect">
            <a:avLst/>
          </a:prstGeom>
        </p:spPr>
      </p:pic>
      <p:cxnSp>
        <p:nvCxnSpPr>
          <p:cNvPr id="20" name="Łącznik: zakrzywiony 19">
            <a:extLst>
              <a:ext uri="{FF2B5EF4-FFF2-40B4-BE49-F238E27FC236}">
                <a16:creationId xmlns:a16="http://schemas.microsoft.com/office/drawing/2014/main" id="{36C226B4-6912-2B7E-F41C-18C5090127DF}"/>
              </a:ext>
            </a:extLst>
          </p:cNvPr>
          <p:cNvCxnSpPr>
            <a:stCxn id="15" idx="2"/>
          </p:cNvCxnSpPr>
          <p:nvPr/>
        </p:nvCxnSpPr>
        <p:spPr>
          <a:xfrm rot="5400000">
            <a:off x="10105767" y="3632273"/>
            <a:ext cx="1522280" cy="580694"/>
          </a:xfrm>
          <a:prstGeom prst="curvedConnector3">
            <a:avLst>
              <a:gd name="adj1" fmla="val 99389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843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26C56-43CB-41FB-90E8-E6B7E9A0E75B}"/>
              </a:ext>
            </a:extLst>
          </p:cNvPr>
          <p:cNvSpPr/>
          <p:nvPr/>
        </p:nvSpPr>
        <p:spPr>
          <a:xfrm rot="2032508">
            <a:off x="9256105" y="-688474"/>
            <a:ext cx="2073753" cy="89916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826C73D6-2C3A-FFCF-412F-6D4D19E29A10}"/>
              </a:ext>
            </a:extLst>
          </p:cNvPr>
          <p:cNvSpPr txBox="1"/>
          <p:nvPr/>
        </p:nvSpPr>
        <p:spPr>
          <a:xfrm>
            <a:off x="111760" y="70887"/>
            <a:ext cx="953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Generate GitHub workflow for your SPFx project in seconds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3213F-9523-DC61-8B0D-F2CE78CCC361}"/>
              </a:ext>
            </a:extLst>
          </p:cNvPr>
          <p:cNvSpPr txBox="1"/>
          <p:nvPr/>
        </p:nvSpPr>
        <p:spPr>
          <a:xfrm>
            <a:off x="111760" y="898032"/>
            <a:ext cx="696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&gt; m365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spfx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project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github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workflow add 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B8958C8-38F1-A782-6FBD-03F0C067DA8F}"/>
              </a:ext>
            </a:extLst>
          </p:cNvPr>
          <p:cNvSpPr txBox="1"/>
          <p:nvPr/>
        </p:nvSpPr>
        <p:spPr>
          <a:xfrm rot="225494">
            <a:off x="5958805" y="669713"/>
            <a:ext cx="2751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run in context of project</a:t>
            </a:r>
          </a:p>
        </p:txBody>
      </p:sp>
      <p:cxnSp>
        <p:nvCxnSpPr>
          <p:cNvPr id="5" name="Łącznik: zakrzywiony 4">
            <a:extLst>
              <a:ext uri="{FF2B5EF4-FFF2-40B4-BE49-F238E27FC236}">
                <a16:creationId xmlns:a16="http://schemas.microsoft.com/office/drawing/2014/main" id="{ACD9706F-B56D-6ABF-B018-D5C9833140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01520" y="766321"/>
            <a:ext cx="4003040" cy="185549"/>
          </a:xfrm>
          <a:prstGeom prst="curvedConnector3">
            <a:avLst>
              <a:gd name="adj1" fmla="val 992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raz 13">
            <a:extLst>
              <a:ext uri="{FF2B5EF4-FFF2-40B4-BE49-F238E27FC236}">
                <a16:creationId xmlns:a16="http://schemas.microsoft.com/office/drawing/2014/main" id="{FFEEEE28-8CCC-EFAC-F5CA-1A767DF7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51" y="997591"/>
            <a:ext cx="7058565" cy="5960850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DE65D02E-9AE9-A3E5-7152-A89047E456B9}"/>
              </a:ext>
            </a:extLst>
          </p:cNvPr>
          <p:cNvSpPr/>
          <p:nvPr/>
        </p:nvSpPr>
        <p:spPr>
          <a:xfrm>
            <a:off x="6703539" y="1529411"/>
            <a:ext cx="2115341" cy="82770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5E3D5C80-D21E-642C-1E63-AF0C4437E28E}"/>
              </a:ext>
            </a:extLst>
          </p:cNvPr>
          <p:cNvSpPr/>
          <p:nvPr/>
        </p:nvSpPr>
        <p:spPr>
          <a:xfrm>
            <a:off x="7081521" y="2909967"/>
            <a:ext cx="1981200" cy="948012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4B96D812-407B-2965-51AB-4F3B0D67E688}"/>
              </a:ext>
            </a:extLst>
          </p:cNvPr>
          <p:cNvSpPr/>
          <p:nvPr/>
        </p:nvSpPr>
        <p:spPr>
          <a:xfrm>
            <a:off x="7081520" y="3862186"/>
            <a:ext cx="2203871" cy="948012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DB6AA737-FCB1-5807-7302-C64971E494D9}"/>
              </a:ext>
            </a:extLst>
          </p:cNvPr>
          <p:cNvSpPr/>
          <p:nvPr/>
        </p:nvSpPr>
        <p:spPr>
          <a:xfrm>
            <a:off x="7081519" y="4784235"/>
            <a:ext cx="3870961" cy="107617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55713ED3-F74D-69B2-6F15-DB725FEC792E}"/>
              </a:ext>
            </a:extLst>
          </p:cNvPr>
          <p:cNvSpPr/>
          <p:nvPr/>
        </p:nvSpPr>
        <p:spPr>
          <a:xfrm>
            <a:off x="7081519" y="5770355"/>
            <a:ext cx="3870961" cy="1038066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F2BA8321-EDBB-6D7C-617B-E788C64F1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99001"/>
            <a:ext cx="6769392" cy="4058999"/>
          </a:xfrm>
          <a:prstGeom prst="rect">
            <a:avLst/>
          </a:prstGeom>
        </p:spPr>
      </p:pic>
      <p:sp>
        <p:nvSpPr>
          <p:cNvPr id="22" name="Prostokąt 21">
            <a:extLst>
              <a:ext uri="{FF2B5EF4-FFF2-40B4-BE49-F238E27FC236}">
                <a16:creationId xmlns:a16="http://schemas.microsoft.com/office/drawing/2014/main" id="{4CE66126-9912-5A48-0AF2-EA8E10B46F4A}"/>
              </a:ext>
            </a:extLst>
          </p:cNvPr>
          <p:cNvSpPr/>
          <p:nvPr/>
        </p:nvSpPr>
        <p:spPr>
          <a:xfrm>
            <a:off x="4119075" y="2799001"/>
            <a:ext cx="696765" cy="18554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DC59FDE4-5315-8F21-9327-256414E7A8B2}"/>
              </a:ext>
            </a:extLst>
          </p:cNvPr>
          <p:cNvSpPr/>
          <p:nvPr/>
        </p:nvSpPr>
        <p:spPr>
          <a:xfrm>
            <a:off x="542755" y="6070869"/>
            <a:ext cx="1702605" cy="34009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5" name="Łącznik: zakrzywiony 24">
            <a:extLst>
              <a:ext uri="{FF2B5EF4-FFF2-40B4-BE49-F238E27FC236}">
                <a16:creationId xmlns:a16="http://schemas.microsoft.com/office/drawing/2014/main" id="{E326074E-A3BA-2893-C253-DA418E80D648}"/>
              </a:ext>
            </a:extLst>
          </p:cNvPr>
          <p:cNvCxnSpPr/>
          <p:nvPr/>
        </p:nvCxnSpPr>
        <p:spPr>
          <a:xfrm flipV="1">
            <a:off x="3159760" y="5405120"/>
            <a:ext cx="4078578" cy="1087120"/>
          </a:xfrm>
          <a:prstGeom prst="curvedConnector3">
            <a:avLst>
              <a:gd name="adj1" fmla="val 1424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Obraz 27">
            <a:extLst>
              <a:ext uri="{FF2B5EF4-FFF2-40B4-BE49-F238E27FC236}">
                <a16:creationId xmlns:a16="http://schemas.microsoft.com/office/drawing/2014/main" id="{0E016B92-5CD3-BD7A-E5BC-40777728C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151" y="997591"/>
            <a:ext cx="6367149" cy="5933166"/>
          </a:xfrm>
          <a:prstGeom prst="rect">
            <a:avLst/>
          </a:prstGeom>
        </p:spPr>
      </p:pic>
      <p:sp>
        <p:nvSpPr>
          <p:cNvPr id="29" name="TextBox 2">
            <a:extLst>
              <a:ext uri="{FF2B5EF4-FFF2-40B4-BE49-F238E27FC236}">
                <a16:creationId xmlns:a16="http://schemas.microsoft.com/office/drawing/2014/main" id="{15607A74-8C0A-038B-E103-077C563CB4CA}"/>
              </a:ext>
            </a:extLst>
          </p:cNvPr>
          <p:cNvSpPr txBox="1"/>
          <p:nvPr/>
        </p:nvSpPr>
        <p:spPr>
          <a:xfrm>
            <a:off x="634195" y="1327253"/>
            <a:ext cx="696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--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manuallyTrigger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Łącznik: zakrzywiony 32">
            <a:extLst>
              <a:ext uri="{FF2B5EF4-FFF2-40B4-BE49-F238E27FC236}">
                <a16:creationId xmlns:a16="http://schemas.microsoft.com/office/drawing/2014/main" id="{3A56340D-FB34-A69C-9CDD-1CE21C529067}"/>
              </a:ext>
            </a:extLst>
          </p:cNvPr>
          <p:cNvCxnSpPr/>
          <p:nvPr/>
        </p:nvCxnSpPr>
        <p:spPr>
          <a:xfrm>
            <a:off x="2794000" y="1527308"/>
            <a:ext cx="3975392" cy="829812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Obraz 34">
            <a:extLst>
              <a:ext uri="{FF2B5EF4-FFF2-40B4-BE49-F238E27FC236}">
                <a16:creationId xmlns:a16="http://schemas.microsoft.com/office/drawing/2014/main" id="{9B9AB3D2-8AF2-E18C-8A02-C3D6AC9DD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90703"/>
            <a:ext cx="6926977" cy="3704905"/>
          </a:xfrm>
          <a:prstGeom prst="rect">
            <a:avLst/>
          </a:prstGeom>
        </p:spPr>
      </p:pic>
      <p:sp>
        <p:nvSpPr>
          <p:cNvPr id="36" name="Prostokąt 35">
            <a:extLst>
              <a:ext uri="{FF2B5EF4-FFF2-40B4-BE49-F238E27FC236}">
                <a16:creationId xmlns:a16="http://schemas.microsoft.com/office/drawing/2014/main" id="{A79BFB02-6236-7EE8-CB88-E8DB6C507F69}"/>
              </a:ext>
            </a:extLst>
          </p:cNvPr>
          <p:cNvSpPr/>
          <p:nvPr/>
        </p:nvSpPr>
        <p:spPr>
          <a:xfrm>
            <a:off x="4718456" y="4516608"/>
            <a:ext cx="2050936" cy="108235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TextBox 2">
            <a:extLst>
              <a:ext uri="{FF2B5EF4-FFF2-40B4-BE49-F238E27FC236}">
                <a16:creationId xmlns:a16="http://schemas.microsoft.com/office/drawing/2014/main" id="{4A04D60D-0FA6-64E5-AF32-DEE9476864B0}"/>
              </a:ext>
            </a:extLst>
          </p:cNvPr>
          <p:cNvSpPr txBox="1"/>
          <p:nvPr/>
        </p:nvSpPr>
        <p:spPr>
          <a:xfrm>
            <a:off x="634195" y="1326369"/>
            <a:ext cx="696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--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loginMethod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user</a:t>
            </a:r>
          </a:p>
        </p:txBody>
      </p:sp>
      <p:pic>
        <p:nvPicPr>
          <p:cNvPr id="40" name="Obraz 39">
            <a:extLst>
              <a:ext uri="{FF2B5EF4-FFF2-40B4-BE49-F238E27FC236}">
                <a16:creationId xmlns:a16="http://schemas.microsoft.com/office/drawing/2014/main" id="{0BFEEA5C-283D-B65F-AAE6-C698115A2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832" y="997591"/>
            <a:ext cx="6118373" cy="5860409"/>
          </a:xfrm>
          <a:prstGeom prst="rect">
            <a:avLst/>
          </a:prstGeom>
        </p:spPr>
      </p:pic>
      <p:cxnSp>
        <p:nvCxnSpPr>
          <p:cNvPr id="41" name="Łącznik: zakrzywiony 40">
            <a:extLst>
              <a:ext uri="{FF2B5EF4-FFF2-40B4-BE49-F238E27FC236}">
                <a16:creationId xmlns:a16="http://schemas.microsoft.com/office/drawing/2014/main" id="{C0358944-EA89-A918-2488-0B2BBBDAF5D0}"/>
              </a:ext>
            </a:extLst>
          </p:cNvPr>
          <p:cNvCxnSpPr>
            <a:cxnSpLocks/>
          </p:cNvCxnSpPr>
          <p:nvPr/>
        </p:nvCxnSpPr>
        <p:spPr>
          <a:xfrm>
            <a:off x="3048000" y="1546793"/>
            <a:ext cx="4190338" cy="3983954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">
            <a:extLst>
              <a:ext uri="{FF2B5EF4-FFF2-40B4-BE49-F238E27FC236}">
                <a16:creationId xmlns:a16="http://schemas.microsoft.com/office/drawing/2014/main" id="{E97BAA45-B792-1EF5-54BA-6BDFFE451543}"/>
              </a:ext>
            </a:extLst>
          </p:cNvPr>
          <p:cNvSpPr txBox="1"/>
          <p:nvPr/>
        </p:nvSpPr>
        <p:spPr>
          <a:xfrm>
            <a:off x="650514" y="1326369"/>
            <a:ext cx="696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--scope sitecollection --siteUrl https:/...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6" name="Obraz 45">
            <a:extLst>
              <a:ext uri="{FF2B5EF4-FFF2-40B4-BE49-F238E27FC236}">
                <a16:creationId xmlns:a16="http://schemas.microsoft.com/office/drawing/2014/main" id="{0FED7F18-AD65-C41C-A1DC-55BAFCB94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4011" y="997591"/>
            <a:ext cx="6937074" cy="5860409"/>
          </a:xfrm>
          <a:prstGeom prst="rect">
            <a:avLst/>
          </a:prstGeom>
        </p:spPr>
      </p:pic>
      <p:cxnSp>
        <p:nvCxnSpPr>
          <p:cNvPr id="47" name="Łącznik: zakrzywiony 46">
            <a:extLst>
              <a:ext uri="{FF2B5EF4-FFF2-40B4-BE49-F238E27FC236}">
                <a16:creationId xmlns:a16="http://schemas.microsoft.com/office/drawing/2014/main" id="{B0FD0930-28B7-A969-379B-3D5B05878C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60774" y="1949341"/>
            <a:ext cx="4951522" cy="4379594"/>
          </a:xfrm>
          <a:prstGeom prst="curvedConnector3">
            <a:avLst>
              <a:gd name="adj1" fmla="val 976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111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9" grpId="0"/>
      <p:bldP spid="29" grpId="1"/>
      <p:bldP spid="36" grpId="0" animBg="1"/>
      <p:bldP spid="36" grpId="1" animBg="1"/>
      <p:bldP spid="38" grpId="0"/>
      <p:bldP spid="38" grpId="1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E2931C0-F411-2EE4-D940-95563FE4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796268" cy="685800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8AD7FA21-4D2A-C859-0B87-BC41D4E2074A}"/>
              </a:ext>
            </a:extLst>
          </p:cNvPr>
          <p:cNvSpPr/>
          <p:nvPr/>
        </p:nvSpPr>
        <p:spPr>
          <a:xfrm>
            <a:off x="404339" y="347004"/>
            <a:ext cx="2643661" cy="239619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6E8416F-1B18-7CE8-CA55-B4C4D11EE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896533" cy="6858000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C45F72EA-45BE-13D0-D679-1D6EE8781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80" y="1"/>
            <a:ext cx="6454430" cy="3870144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63D19DB7-EA56-56A4-5F25-B14C52645E87}"/>
              </a:ext>
            </a:extLst>
          </p:cNvPr>
          <p:cNvSpPr/>
          <p:nvPr/>
        </p:nvSpPr>
        <p:spPr>
          <a:xfrm>
            <a:off x="8107679" y="2759222"/>
            <a:ext cx="4219231" cy="1110923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DB784141-8172-A358-9EA7-EDA4CC6188F0}"/>
              </a:ext>
            </a:extLst>
          </p:cNvPr>
          <p:cNvSpPr/>
          <p:nvPr/>
        </p:nvSpPr>
        <p:spPr>
          <a:xfrm>
            <a:off x="-2" y="5380670"/>
            <a:ext cx="12192002" cy="14773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9BAEDCD-F397-163A-3DF3-C7E57A26ECD4}"/>
              </a:ext>
            </a:extLst>
          </p:cNvPr>
          <p:cNvSpPr txBox="1"/>
          <p:nvPr/>
        </p:nvSpPr>
        <p:spPr>
          <a:xfrm>
            <a:off x="-2" y="5386079"/>
            <a:ext cx="129386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&gt; </a:t>
            </a:r>
            <a:r>
              <a:rPr lang="pl-PL" b="1" dirty="0">
                <a:solidFill>
                  <a:schemeClr val="bg1"/>
                </a:solidFill>
              </a:rPr>
              <a:t>m365 </a:t>
            </a:r>
            <a:r>
              <a:rPr lang="pl-PL" b="1" dirty="0" err="1">
                <a:solidFill>
                  <a:schemeClr val="bg1"/>
                </a:solidFill>
              </a:rPr>
              <a:t>entra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app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add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r>
              <a:rPr lang="pl-PL" dirty="0">
                <a:solidFill>
                  <a:schemeClr val="bg1"/>
                </a:solidFill>
              </a:rPr>
              <a:t>--</a:t>
            </a:r>
            <a:r>
              <a:rPr lang="pl-PL" dirty="0" err="1">
                <a:solidFill>
                  <a:schemeClr val="bg1"/>
                </a:solidFill>
              </a:rPr>
              <a:t>name</a:t>
            </a:r>
            <a:r>
              <a:rPr lang="pl-PL" dirty="0">
                <a:solidFill>
                  <a:schemeClr val="bg1"/>
                </a:solidFill>
              </a:rPr>
              <a:t> 'My CI/CD Application’ </a:t>
            </a:r>
          </a:p>
          <a:p>
            <a:r>
              <a:rPr lang="pl-PL" dirty="0">
                <a:solidFill>
                  <a:schemeClr val="bg1"/>
                </a:solidFill>
              </a:rPr>
              <a:t>--</a:t>
            </a:r>
            <a:r>
              <a:rPr lang="pl-PL" dirty="0" err="1">
                <a:solidFill>
                  <a:schemeClr val="bg1"/>
                </a:solidFill>
              </a:rPr>
              <a:t>apisApplication</a:t>
            </a:r>
            <a:r>
              <a:rPr lang="pl-PL" dirty="0">
                <a:solidFill>
                  <a:schemeClr val="bg1"/>
                </a:solidFill>
              </a:rPr>
              <a:t> 'https://microsoft.sharepoint-df.com/Sites.FullControl.All’ </a:t>
            </a:r>
          </a:p>
          <a:p>
            <a:r>
              <a:rPr lang="pl-PL" dirty="0">
                <a:solidFill>
                  <a:schemeClr val="bg1"/>
                </a:solidFill>
              </a:rPr>
              <a:t>--</a:t>
            </a:r>
            <a:r>
              <a:rPr lang="pl-PL" dirty="0" err="1">
                <a:solidFill>
                  <a:schemeClr val="bg1"/>
                </a:solidFill>
              </a:rPr>
              <a:t>certificateFile</a:t>
            </a:r>
            <a:r>
              <a:rPr lang="pl-PL" dirty="0">
                <a:solidFill>
                  <a:schemeClr val="bg1"/>
                </a:solidFill>
              </a:rPr>
              <a:t> ./CI-CD-Certificate.cer --</a:t>
            </a:r>
            <a:r>
              <a:rPr lang="pl-PL" dirty="0" err="1">
                <a:solidFill>
                  <a:schemeClr val="bg1"/>
                </a:solidFill>
              </a:rPr>
              <a:t>certificateDisplayName</a:t>
            </a:r>
            <a:r>
              <a:rPr lang="pl-PL" dirty="0">
                <a:solidFill>
                  <a:schemeClr val="bg1"/>
                </a:solidFill>
              </a:rPr>
              <a:t> 'CICD </a:t>
            </a:r>
            <a:r>
              <a:rPr lang="pl-PL" dirty="0" err="1">
                <a:solidFill>
                  <a:schemeClr val="bg1"/>
                </a:solidFill>
              </a:rPr>
              <a:t>Certificate</a:t>
            </a:r>
            <a:r>
              <a:rPr lang="pl-PL" dirty="0">
                <a:solidFill>
                  <a:schemeClr val="bg1"/>
                </a:solidFill>
              </a:rPr>
              <a:t>’ </a:t>
            </a:r>
          </a:p>
          <a:p>
            <a:r>
              <a:rPr lang="pl-PL" dirty="0">
                <a:solidFill>
                  <a:schemeClr val="bg1"/>
                </a:solidFill>
              </a:rPr>
              <a:t>--</a:t>
            </a:r>
            <a:r>
              <a:rPr lang="pl-PL" dirty="0" err="1">
                <a:solidFill>
                  <a:schemeClr val="bg1"/>
                </a:solidFill>
              </a:rPr>
              <a:t>grantAdminConsent</a:t>
            </a:r>
            <a:endParaRPr lang="pl-PL" dirty="0">
              <a:solidFill>
                <a:schemeClr val="bg1"/>
              </a:solidFill>
            </a:endParaRPr>
          </a:p>
        </p:txBody>
      </p:sp>
      <p:cxnSp>
        <p:nvCxnSpPr>
          <p:cNvPr id="11" name="Łącznik: zakrzywiony 10">
            <a:extLst>
              <a:ext uri="{FF2B5EF4-FFF2-40B4-BE49-F238E27FC236}">
                <a16:creationId xmlns:a16="http://schemas.microsoft.com/office/drawing/2014/main" id="{8963924C-3E51-93A7-C20C-5A172DAD41DF}"/>
              </a:ext>
            </a:extLst>
          </p:cNvPr>
          <p:cNvCxnSpPr>
            <a:cxnSpLocks/>
          </p:cNvCxnSpPr>
          <p:nvPr/>
        </p:nvCxnSpPr>
        <p:spPr>
          <a:xfrm flipV="1">
            <a:off x="2570480" y="3352800"/>
            <a:ext cx="5537199" cy="2245360"/>
          </a:xfrm>
          <a:prstGeom prst="curvedConnector3">
            <a:avLst>
              <a:gd name="adj1" fmla="val 8247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43AA27CF-D2A0-5D80-F3BF-B3E121584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647" y="0"/>
            <a:ext cx="12896533" cy="6858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CF9ADEF8-99AA-3E99-06DB-FEC945419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293" y="-5407"/>
            <a:ext cx="12844544" cy="683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2684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26C56-43CB-41FB-90E8-E6B7E9A0E75B}"/>
              </a:ext>
            </a:extLst>
          </p:cNvPr>
          <p:cNvSpPr/>
          <p:nvPr/>
        </p:nvSpPr>
        <p:spPr>
          <a:xfrm rot="651915">
            <a:off x="6130887" y="256970"/>
            <a:ext cx="8353963" cy="94977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E87E893C-B795-29DF-FD86-E917C1AFA9FD}"/>
              </a:ext>
            </a:extLst>
          </p:cNvPr>
          <p:cNvSpPr txBox="1"/>
          <p:nvPr/>
        </p:nvSpPr>
        <p:spPr>
          <a:xfrm>
            <a:off x="111760" y="70887"/>
            <a:ext cx="9530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Generate </a:t>
            </a:r>
            <a:r>
              <a:rPr lang="pl-PL" sz="2800" dirty="0"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r>
              <a:rPr lang="pl-P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DevOps</a:t>
            </a:r>
            <a:r>
              <a:rPr lang="pl-PL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Pipeline</a:t>
            </a:r>
            <a:r>
              <a:rPr lang="pl-PL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for your SPFx project in seconds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5AF8F5-7434-9052-EDFA-823CA7F08FBC}"/>
              </a:ext>
            </a:extLst>
          </p:cNvPr>
          <p:cNvSpPr txBox="1"/>
          <p:nvPr/>
        </p:nvSpPr>
        <p:spPr>
          <a:xfrm>
            <a:off x="19314" y="1310639"/>
            <a:ext cx="696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&gt; m365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spfx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project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azuredevops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pipeline add 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3985815-1FD5-BACB-F0E1-B514A8BC3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48" y="0"/>
            <a:ext cx="10931904" cy="6858000"/>
          </a:xfrm>
          <a:prstGeom prst="rect">
            <a:avLst/>
          </a:prstGeom>
        </p:spPr>
      </p:pic>
      <p:grpSp>
        <p:nvGrpSpPr>
          <p:cNvPr id="27" name="Grupa 26">
            <a:extLst>
              <a:ext uri="{FF2B5EF4-FFF2-40B4-BE49-F238E27FC236}">
                <a16:creationId xmlns:a16="http://schemas.microsoft.com/office/drawing/2014/main" id="{B4999337-3E79-8D95-632D-E9F140724CAA}"/>
              </a:ext>
            </a:extLst>
          </p:cNvPr>
          <p:cNvGrpSpPr/>
          <p:nvPr/>
        </p:nvGrpSpPr>
        <p:grpSpPr>
          <a:xfrm>
            <a:off x="6474850" y="543617"/>
            <a:ext cx="5401195" cy="2464732"/>
            <a:chOff x="6474850" y="543617"/>
            <a:chExt cx="5401195" cy="2464732"/>
          </a:xfrm>
        </p:grpSpPr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4DE92926-E00B-0F8B-66A3-8D39A0CC9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0456" y="547940"/>
              <a:ext cx="3385589" cy="2428940"/>
            </a:xfrm>
            <a:prstGeom prst="rect">
              <a:avLst/>
            </a:prstGeom>
          </p:spPr>
        </p:pic>
        <p:cxnSp>
          <p:nvCxnSpPr>
            <p:cNvPr id="9" name="Łącznik prosty 8">
              <a:extLst>
                <a:ext uri="{FF2B5EF4-FFF2-40B4-BE49-F238E27FC236}">
                  <a16:creationId xmlns:a16="http://schemas.microsoft.com/office/drawing/2014/main" id="{B2C52BAF-8ED7-872F-2394-5ECBF4D9969D}"/>
                </a:ext>
              </a:extLst>
            </p:cNvPr>
            <p:cNvCxnSpPr>
              <a:cxnSpLocks/>
            </p:cNvCxnSpPr>
            <p:nvPr/>
          </p:nvCxnSpPr>
          <p:spPr>
            <a:xfrm>
              <a:off x="6474850" y="1310640"/>
              <a:ext cx="2597012" cy="16977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E6C276C4-79B8-A5D0-79BD-6EB903DAB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0114" y="547940"/>
              <a:ext cx="2372769" cy="6771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>
              <a:extLst>
                <a:ext uri="{FF2B5EF4-FFF2-40B4-BE49-F238E27FC236}">
                  <a16:creationId xmlns:a16="http://schemas.microsoft.com/office/drawing/2014/main" id="{3D122865-AD0A-9CC0-D458-870CF7DBF280}"/>
                </a:ext>
              </a:extLst>
            </p:cNvPr>
            <p:cNvCxnSpPr>
              <a:cxnSpLocks/>
            </p:cNvCxnSpPr>
            <p:nvPr/>
          </p:nvCxnSpPr>
          <p:spPr>
            <a:xfrm>
              <a:off x="8872883" y="543617"/>
              <a:ext cx="300316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>
              <a:extLst>
                <a:ext uri="{FF2B5EF4-FFF2-40B4-BE49-F238E27FC236}">
                  <a16:creationId xmlns:a16="http://schemas.microsoft.com/office/drawing/2014/main" id="{94465666-F517-8F20-6CAE-7948BD1DD467}"/>
                </a:ext>
              </a:extLst>
            </p:cNvPr>
            <p:cNvCxnSpPr>
              <a:cxnSpLocks/>
            </p:cNvCxnSpPr>
            <p:nvPr/>
          </p:nvCxnSpPr>
          <p:spPr>
            <a:xfrm>
              <a:off x="9071862" y="3008349"/>
              <a:ext cx="280418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>
              <a:extLst>
                <a:ext uri="{FF2B5EF4-FFF2-40B4-BE49-F238E27FC236}">
                  <a16:creationId xmlns:a16="http://schemas.microsoft.com/office/drawing/2014/main" id="{8B61FFAF-50D1-43C4-FBAB-6F4B3E281B27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045" y="543617"/>
              <a:ext cx="0" cy="246473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">
            <a:extLst>
              <a:ext uri="{FF2B5EF4-FFF2-40B4-BE49-F238E27FC236}">
                <a16:creationId xmlns:a16="http://schemas.microsoft.com/office/drawing/2014/main" id="{5F13B7BA-A4FB-4428-41A9-09BD8E0FCD35}"/>
              </a:ext>
            </a:extLst>
          </p:cNvPr>
          <p:cNvSpPr txBox="1"/>
          <p:nvPr/>
        </p:nvSpPr>
        <p:spPr>
          <a:xfrm>
            <a:off x="294195" y="1710749"/>
            <a:ext cx="6969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Segoe UI" panose="020B0502040204020203" pitchFamily="34" charset="0"/>
              </a:rPr>
              <a:t>--name</a:t>
            </a:r>
          </a:p>
          <a:p>
            <a:r>
              <a:rPr lang="en-US" sz="2000" dirty="0">
                <a:cs typeface="Segoe UI" panose="020B0502040204020203" pitchFamily="34" charset="0"/>
              </a:rPr>
              <a:t>--</a:t>
            </a:r>
            <a:r>
              <a:rPr lang="en-US" sz="2000" dirty="0" err="1">
                <a:cs typeface="Segoe UI" panose="020B0502040204020203" pitchFamily="34" charset="0"/>
              </a:rPr>
              <a:t>branchName</a:t>
            </a:r>
            <a:endParaRPr lang="en-US" dirty="0"/>
          </a:p>
          <a:p>
            <a:r>
              <a:rPr lang="en-US" sz="2000" dirty="0">
                <a:cs typeface="Segoe UI" panose="020B0502040204020203" pitchFamily="34" charset="0"/>
              </a:rPr>
              <a:t>--</a:t>
            </a:r>
            <a:r>
              <a:rPr lang="en-US" sz="2000" dirty="0" err="1">
                <a:cs typeface="Segoe UI" panose="020B0502040204020203" pitchFamily="34" charset="0"/>
              </a:rPr>
              <a:t>loginMethod</a:t>
            </a:r>
            <a:endParaRPr lang="en-US" sz="2000" dirty="0">
              <a:cs typeface="Segoe UI" panose="020B0502040204020203" pitchFamily="34" charset="0"/>
            </a:endParaRPr>
          </a:p>
          <a:p>
            <a:r>
              <a:rPr lang="en-US" sz="2000" dirty="0">
                <a:cs typeface="Segoe UI" panose="020B0502040204020203" pitchFamily="34" charset="0"/>
              </a:rPr>
              <a:t>--scope</a:t>
            </a:r>
          </a:p>
          <a:p>
            <a:r>
              <a:rPr lang="en-US" sz="2000" dirty="0">
                <a:cs typeface="Segoe UI" panose="020B0502040204020203" pitchFamily="34" charset="0"/>
              </a:rPr>
              <a:t>--</a:t>
            </a:r>
            <a:r>
              <a:rPr lang="en-US" sz="2000" dirty="0" err="1">
                <a:cs typeface="Segoe UI" panose="020B0502040204020203" pitchFamily="34" charset="0"/>
              </a:rPr>
              <a:t>skipFeatureDeployment</a:t>
            </a:r>
            <a:endParaRPr lang="en-US" sz="2000" dirty="0">
              <a:cs typeface="Segoe UI" panose="020B0502040204020203" pitchFamily="34" charset="0"/>
            </a:endParaRP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EA63F68C-67BD-98BE-5E9C-C8C561E5541F}"/>
              </a:ext>
            </a:extLst>
          </p:cNvPr>
          <p:cNvSpPr txBox="1"/>
          <p:nvPr/>
        </p:nvSpPr>
        <p:spPr>
          <a:xfrm>
            <a:off x="294195" y="3505201"/>
            <a:ext cx="6969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Segoe UI" panose="020B0502040204020203" pitchFamily="34" charset="0"/>
              </a:rPr>
              <a:t>--</a:t>
            </a:r>
            <a:r>
              <a:rPr lang="en-US" sz="2000" dirty="0" err="1">
                <a:cs typeface="Segoe UI" panose="020B0502040204020203" pitchFamily="34" charset="0"/>
              </a:rPr>
              <a:t>manuallyTrigger</a:t>
            </a:r>
            <a:endParaRPr lang="en-US" sz="2000" dirty="0">
              <a:cs typeface="Segoe UI" panose="020B0502040204020203" pitchFamily="34" charset="0"/>
            </a:endParaRPr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3F6EB6FF-F87A-29D0-9E6C-5544B330EF4D}"/>
              </a:ext>
            </a:extLst>
          </p:cNvPr>
          <p:cNvCxnSpPr/>
          <p:nvPr/>
        </p:nvCxnSpPr>
        <p:spPr>
          <a:xfrm>
            <a:off x="426720" y="3429000"/>
            <a:ext cx="1981200" cy="635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31">
            <a:extLst>
              <a:ext uri="{FF2B5EF4-FFF2-40B4-BE49-F238E27FC236}">
                <a16:creationId xmlns:a16="http://schemas.microsoft.com/office/drawing/2014/main" id="{08609BCB-8B3D-C385-8FC4-663ACB9F3C1C}"/>
              </a:ext>
            </a:extLst>
          </p:cNvPr>
          <p:cNvCxnSpPr>
            <a:cxnSpLocks/>
          </p:cNvCxnSpPr>
          <p:nvPr/>
        </p:nvCxnSpPr>
        <p:spPr>
          <a:xfrm flipV="1">
            <a:off x="701040" y="3505201"/>
            <a:ext cx="1706880" cy="4001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rostokąt 34">
            <a:extLst>
              <a:ext uri="{FF2B5EF4-FFF2-40B4-BE49-F238E27FC236}">
                <a16:creationId xmlns:a16="http://schemas.microsoft.com/office/drawing/2014/main" id="{A88B0A28-8156-7555-2E5B-422FBAB2D45E}"/>
              </a:ext>
            </a:extLst>
          </p:cNvPr>
          <p:cNvSpPr/>
          <p:nvPr/>
        </p:nvSpPr>
        <p:spPr>
          <a:xfrm>
            <a:off x="6317782" y="4435806"/>
            <a:ext cx="8017978" cy="2158012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907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8" grpId="0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926C56-43CB-41FB-90E8-E6B7E9A0E75B}"/>
              </a:ext>
            </a:extLst>
          </p:cNvPr>
          <p:cNvSpPr/>
          <p:nvPr/>
        </p:nvSpPr>
        <p:spPr>
          <a:xfrm rot="2472672">
            <a:off x="2826327" y="-1696072"/>
            <a:ext cx="10528538" cy="139569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872F6E17-1D2B-EDBF-59BB-943173AF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72860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98E5270F-8C86-075B-4BE8-EBDAE4DCC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272860" cy="685800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7F1EF4F4-9FB1-7AF0-CE2C-9D8200A32E8C}"/>
              </a:ext>
            </a:extLst>
          </p:cNvPr>
          <p:cNvSpPr/>
          <p:nvPr/>
        </p:nvSpPr>
        <p:spPr>
          <a:xfrm>
            <a:off x="3046262" y="2434286"/>
            <a:ext cx="4594058" cy="46131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B6701C9B-A2C3-59F6-D041-CD7588336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272860" cy="6858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E66A482-F04A-11C0-B9F4-DA274C100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272860" cy="685800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B26DEA8F-5541-0BF9-8220-612E98B55CD1}"/>
              </a:ext>
            </a:extLst>
          </p:cNvPr>
          <p:cNvSpPr/>
          <p:nvPr/>
        </p:nvSpPr>
        <p:spPr>
          <a:xfrm>
            <a:off x="3046262" y="6331300"/>
            <a:ext cx="5020778" cy="461314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47A2B925-BE7A-2254-9628-0B6128742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0272860" cy="685800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6454B17-93F1-9D20-F92E-AE6359821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0272860" cy="685800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4A522E52-462C-C62C-6B35-96934585B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0272860" cy="6858000"/>
          </a:xfrm>
          <a:prstGeom prst="rect">
            <a:avLst/>
          </a:prstGeom>
        </p:spPr>
      </p:pic>
      <p:grpSp>
        <p:nvGrpSpPr>
          <p:cNvPr id="25" name="Grupa 24">
            <a:extLst>
              <a:ext uri="{FF2B5EF4-FFF2-40B4-BE49-F238E27FC236}">
                <a16:creationId xmlns:a16="http://schemas.microsoft.com/office/drawing/2014/main" id="{3D8B6A49-C5C4-BE7B-CB5A-09787DF1FA5F}"/>
              </a:ext>
            </a:extLst>
          </p:cNvPr>
          <p:cNvGrpSpPr/>
          <p:nvPr/>
        </p:nvGrpSpPr>
        <p:grpSpPr>
          <a:xfrm>
            <a:off x="-4220" y="0"/>
            <a:ext cx="10277080" cy="6858000"/>
            <a:chOff x="-4220" y="0"/>
            <a:chExt cx="10277080" cy="6858000"/>
          </a:xfrm>
        </p:grpSpPr>
        <p:pic>
          <p:nvPicPr>
            <p:cNvPr id="23" name="Obraz 22">
              <a:extLst>
                <a:ext uri="{FF2B5EF4-FFF2-40B4-BE49-F238E27FC236}">
                  <a16:creationId xmlns:a16="http://schemas.microsoft.com/office/drawing/2014/main" id="{1CE755FB-8565-74F7-D047-A85590A61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4220" y="0"/>
              <a:ext cx="10277080" cy="6858000"/>
            </a:xfrm>
            <a:prstGeom prst="rect">
              <a:avLst/>
            </a:prstGeom>
          </p:spPr>
        </p:pic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10A34A6A-1A14-24A5-4A40-7179FA1C5DFE}"/>
                </a:ext>
              </a:extLst>
            </p:cNvPr>
            <p:cNvSpPr/>
            <p:nvPr/>
          </p:nvSpPr>
          <p:spPr>
            <a:xfrm>
              <a:off x="4033520" y="3921760"/>
              <a:ext cx="701040" cy="16256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D6AAFA87-ACB0-F1DF-0BC3-4E2AD4AFD8DA}"/>
              </a:ext>
            </a:extLst>
          </p:cNvPr>
          <p:cNvSpPr txBox="1"/>
          <p:nvPr/>
        </p:nvSpPr>
        <p:spPr>
          <a:xfrm>
            <a:off x="4411178" y="3591540"/>
            <a:ext cx="1402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❌</a:t>
            </a:r>
            <a:endParaRPr lang="pl-PL" sz="9600" dirty="0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F9FCDD16-BFFB-456C-187E-85FB11368650}"/>
              </a:ext>
            </a:extLst>
          </p:cNvPr>
          <p:cNvSpPr txBox="1"/>
          <p:nvPr/>
        </p:nvSpPr>
        <p:spPr>
          <a:xfrm rot="1089304">
            <a:off x="9355383" y="5108974"/>
            <a:ext cx="1402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🫣</a:t>
            </a:r>
            <a:endParaRPr lang="pl-PL" sz="9600" dirty="0"/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2FECC7E6-9FA8-D1F0-141E-191D4B2B65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0277080" cy="6858000"/>
          </a:xfrm>
          <a:prstGeom prst="rect">
            <a:avLst/>
          </a:prstGeom>
        </p:spPr>
      </p:pic>
      <p:sp>
        <p:nvSpPr>
          <p:cNvPr id="32" name="Prostokąt 31">
            <a:extLst>
              <a:ext uri="{FF2B5EF4-FFF2-40B4-BE49-F238E27FC236}">
                <a16:creationId xmlns:a16="http://schemas.microsoft.com/office/drawing/2014/main" id="{59155AC6-DD8F-4CFD-71BB-58441AAF9BD9}"/>
              </a:ext>
            </a:extLst>
          </p:cNvPr>
          <p:cNvSpPr/>
          <p:nvPr/>
        </p:nvSpPr>
        <p:spPr>
          <a:xfrm>
            <a:off x="396240" y="4003040"/>
            <a:ext cx="2225040" cy="3759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32">
            <a:extLst>
              <a:ext uri="{FF2B5EF4-FFF2-40B4-BE49-F238E27FC236}">
                <a16:creationId xmlns:a16="http://schemas.microsoft.com/office/drawing/2014/main" id="{77CA24E4-F711-C012-6F2C-0A6C195A34DF}"/>
              </a:ext>
            </a:extLst>
          </p:cNvPr>
          <p:cNvSpPr/>
          <p:nvPr/>
        </p:nvSpPr>
        <p:spPr>
          <a:xfrm>
            <a:off x="5193848" y="3718560"/>
            <a:ext cx="2225040" cy="37592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6CC6980F-ACD6-BCD1-F686-8B68FDA789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0" y="0"/>
            <a:ext cx="10277080" cy="6858000"/>
          </a:xfrm>
          <a:prstGeom prst="rect">
            <a:avLst/>
          </a:prstGeom>
        </p:spPr>
      </p:pic>
      <p:sp>
        <p:nvSpPr>
          <p:cNvPr id="34" name="Prostokąt 33">
            <a:extLst>
              <a:ext uri="{FF2B5EF4-FFF2-40B4-BE49-F238E27FC236}">
                <a16:creationId xmlns:a16="http://schemas.microsoft.com/office/drawing/2014/main" id="{823DE2D5-4E1C-C984-D0AD-7B1AF4F400D7}"/>
              </a:ext>
            </a:extLst>
          </p:cNvPr>
          <p:cNvSpPr/>
          <p:nvPr/>
        </p:nvSpPr>
        <p:spPr>
          <a:xfrm>
            <a:off x="2621280" y="4414540"/>
            <a:ext cx="7467600" cy="232291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A67C3FA-F090-F0CD-2EB7-C6EEB449934E}"/>
              </a:ext>
            </a:extLst>
          </p:cNvPr>
          <p:cNvSpPr/>
          <p:nvPr/>
        </p:nvSpPr>
        <p:spPr>
          <a:xfrm>
            <a:off x="2651871" y="3596882"/>
            <a:ext cx="3726873" cy="32487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CA66D86D-CF2B-0DC8-1D70-A554A36E74B2}"/>
              </a:ext>
            </a:extLst>
          </p:cNvPr>
          <p:cNvSpPr/>
          <p:nvPr/>
        </p:nvSpPr>
        <p:spPr>
          <a:xfrm>
            <a:off x="5033895" y="1386372"/>
            <a:ext cx="960505" cy="346631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1" name="Obraz 40">
            <a:extLst>
              <a:ext uri="{FF2B5EF4-FFF2-40B4-BE49-F238E27FC236}">
                <a16:creationId xmlns:a16="http://schemas.microsoft.com/office/drawing/2014/main" id="{BC6EFC31-5500-19F9-5996-E499F8CC52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40" y="0"/>
            <a:ext cx="10277080" cy="6858000"/>
          </a:xfrm>
          <a:prstGeom prst="rect">
            <a:avLst/>
          </a:prstGeom>
        </p:spPr>
      </p:pic>
      <p:sp>
        <p:nvSpPr>
          <p:cNvPr id="42" name="Prostokąt 41">
            <a:extLst>
              <a:ext uri="{FF2B5EF4-FFF2-40B4-BE49-F238E27FC236}">
                <a16:creationId xmlns:a16="http://schemas.microsoft.com/office/drawing/2014/main" id="{EACA0332-854F-8F11-1BDE-0E7E2C5447AC}"/>
              </a:ext>
            </a:extLst>
          </p:cNvPr>
          <p:cNvSpPr/>
          <p:nvPr/>
        </p:nvSpPr>
        <p:spPr>
          <a:xfrm>
            <a:off x="3154051" y="3177920"/>
            <a:ext cx="2891149" cy="184112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5" name="Obraz 44">
            <a:extLst>
              <a:ext uri="{FF2B5EF4-FFF2-40B4-BE49-F238E27FC236}">
                <a16:creationId xmlns:a16="http://schemas.microsoft.com/office/drawing/2014/main" id="{93DA138D-CD99-7578-A5A3-242827A422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6322" y="0"/>
            <a:ext cx="10277080" cy="6858000"/>
          </a:xfrm>
          <a:prstGeom prst="rect">
            <a:avLst/>
          </a:prstGeom>
        </p:spPr>
      </p:pic>
      <p:sp>
        <p:nvSpPr>
          <p:cNvPr id="46" name="Prostokąt 45">
            <a:extLst>
              <a:ext uri="{FF2B5EF4-FFF2-40B4-BE49-F238E27FC236}">
                <a16:creationId xmlns:a16="http://schemas.microsoft.com/office/drawing/2014/main" id="{3D46F10D-D63C-8DD3-C1DF-5C8D2B49FCF1}"/>
              </a:ext>
            </a:extLst>
          </p:cNvPr>
          <p:cNvSpPr/>
          <p:nvPr/>
        </p:nvSpPr>
        <p:spPr>
          <a:xfrm>
            <a:off x="3154051" y="3146245"/>
            <a:ext cx="1879844" cy="379909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C0674758-8B34-2A11-983E-94AB8EC5B886}"/>
              </a:ext>
            </a:extLst>
          </p:cNvPr>
          <p:cNvSpPr txBox="1"/>
          <p:nvPr/>
        </p:nvSpPr>
        <p:spPr>
          <a:xfrm rot="375376">
            <a:off x="8909619" y="4689917"/>
            <a:ext cx="1402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✅</a:t>
            </a:r>
            <a:endParaRPr lang="pl-PL" sz="9600" dirty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D630C4FC-33F7-D839-1E33-17999FC7325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416" t="14779" b="1507"/>
          <a:stretch/>
        </p:blipFill>
        <p:spPr>
          <a:xfrm>
            <a:off x="394876" y="1012516"/>
            <a:ext cx="9873764" cy="5818487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981451F-200E-1826-45D2-6537FF8AC5B9}"/>
              </a:ext>
            </a:extLst>
          </p:cNvPr>
          <p:cNvSpPr txBox="1"/>
          <p:nvPr/>
        </p:nvSpPr>
        <p:spPr>
          <a:xfrm rot="1089304">
            <a:off x="9507783" y="5261374"/>
            <a:ext cx="14020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🤩</a:t>
            </a:r>
            <a:endParaRPr lang="pl-PL" sz="9600" dirty="0"/>
          </a:p>
        </p:txBody>
      </p:sp>
    </p:spTree>
    <p:extLst>
      <p:ext uri="{BB962C8B-B14F-4D97-AF65-F5344CB8AC3E}">
        <p14:creationId xmlns:p14="http://schemas.microsoft.com/office/powerpoint/2010/main" val="578887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6" grpId="0"/>
      <p:bldP spid="27" grpId="0"/>
      <p:bldP spid="27" grpId="1"/>
      <p:bldP spid="32" grpId="0" animBg="1"/>
      <p:bldP spid="33" grpId="0" animBg="1"/>
      <p:bldP spid="34" grpId="0" animBg="1"/>
      <p:bldP spid="35" grpId="0" animBg="1"/>
      <p:bldP spid="36" grpId="0" animBg="1"/>
      <p:bldP spid="42" grpId="0" animBg="1"/>
      <p:bldP spid="46" grpId="0" animBg="1"/>
      <p:bldP spid="2" grpId="0"/>
      <p:bldP spid="2" grpId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3175</TotalTime>
  <Words>536</Words>
  <Application>Microsoft Office PowerPoint</Application>
  <PresentationFormat>Panoramiczny</PresentationFormat>
  <Paragraphs>124</Paragraphs>
  <Slides>13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Consolas</vt:lpstr>
      <vt:lpstr>Segoe UI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Wojcik</dc:creator>
  <cp:lastModifiedBy>Adam Wójcik</cp:lastModifiedBy>
  <cp:revision>275</cp:revision>
  <dcterms:created xsi:type="dcterms:W3CDTF">2022-11-04T21:12:16Z</dcterms:created>
  <dcterms:modified xsi:type="dcterms:W3CDTF">2024-04-18T00:24:17Z</dcterms:modified>
</cp:coreProperties>
</file>